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79" r:id="rId5"/>
    <p:sldMasterId id="2147483698" r:id="rId6"/>
  </p:sldMasterIdLst>
  <p:notesMasterIdLst>
    <p:notesMasterId r:id="rId18"/>
  </p:notesMasterIdLst>
  <p:sldIdLst>
    <p:sldId id="2381" r:id="rId7"/>
    <p:sldId id="2383" r:id="rId8"/>
    <p:sldId id="2391" r:id="rId9"/>
    <p:sldId id="2388" r:id="rId10"/>
    <p:sldId id="2389" r:id="rId11"/>
    <p:sldId id="2392" r:id="rId12"/>
    <p:sldId id="2390" r:id="rId13"/>
    <p:sldId id="2386" r:id="rId14"/>
    <p:sldId id="2387" r:id="rId15"/>
    <p:sldId id="2393" r:id="rId16"/>
    <p:sldId id="2394" r:id="rId17"/>
  </p:sldIdLst>
  <p:sldSz cx="12841288" cy="7223125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7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32E"/>
    <a:srgbClr val="777777"/>
    <a:srgbClr val="FCD64D"/>
    <a:srgbClr val="009900"/>
    <a:srgbClr val="FFCA53"/>
    <a:srgbClr val="373737"/>
    <a:srgbClr val="DDDDDD"/>
    <a:srgbClr val="0091BF"/>
    <a:srgbClr val="006393"/>
    <a:srgbClr val="5E1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9" autoAdjust="0"/>
    <p:restoredTop sz="95216" autoAdjust="0"/>
  </p:normalViewPr>
  <p:slideViewPr>
    <p:cSldViewPr snapToGrid="0">
      <p:cViewPr varScale="1">
        <p:scale>
          <a:sx n="44" d="100"/>
          <a:sy n="44" d="100"/>
        </p:scale>
        <p:origin x="840" y="43"/>
      </p:cViewPr>
      <p:guideLst>
        <p:guide orient="horz" pos="1003"/>
        <p:guide pos="77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5yr avg</c:v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cat>
            <c:strRef>
              <c:f>Sheet6!$B$2:$G$2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AVG</c:v>
                </c:pt>
              </c:strCache>
            </c:strRef>
          </c:cat>
          <c:val>
            <c:numRef>
              <c:f>MnthAvg!$B$9:$F$9</c:f>
              <c:numCache>
                <c:formatCode>0.0</c:formatCode>
                <c:ptCount val="5"/>
                <c:pt idx="0">
                  <c:v>26.473333333333336</c:v>
                </c:pt>
                <c:pt idx="1">
                  <c:v>32.729032258064514</c:v>
                </c:pt>
                <c:pt idx="2">
                  <c:v>42.37419354838709</c:v>
                </c:pt>
                <c:pt idx="3">
                  <c:v>42.93571428571429</c:v>
                </c:pt>
                <c:pt idx="4">
                  <c:v>33.896774193548389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7-4F75-920A-0CCA03130388}"/>
            </c:ext>
          </c:extLst>
        </c:ser>
        <c:ser>
          <c:idx val="1"/>
          <c:order val="1"/>
          <c:tx>
            <c:v>W15_16</c:v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Sheet6!$B$2:$G$2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AVG</c:v>
                </c:pt>
              </c:strCache>
            </c:strRef>
          </c:cat>
          <c:val>
            <c:numRef>
              <c:f>MnthAvg!$B$10:$F$10</c:f>
              <c:numCache>
                <c:formatCode>0.0</c:formatCode>
                <c:ptCount val="5"/>
                <c:pt idx="0">
                  <c:v>22.733333333333334</c:v>
                </c:pt>
                <c:pt idx="1">
                  <c:v>25.806451612903224</c:v>
                </c:pt>
                <c:pt idx="2">
                  <c:v>40.70967741935484</c:v>
                </c:pt>
                <c:pt idx="3">
                  <c:v>38.931034482758619</c:v>
                </c:pt>
                <c:pt idx="4">
                  <c:v>29.64516129032258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A7-4F75-920A-0CCA03130388}"/>
            </c:ext>
          </c:extLst>
        </c:ser>
        <c:ser>
          <c:idx val="2"/>
          <c:order val="2"/>
          <c:tx>
            <c:v>W16_17</c:v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Sheet6!$B$2:$G$2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AVG</c:v>
                </c:pt>
              </c:strCache>
            </c:strRef>
          </c:cat>
          <c:val>
            <c:numRef>
              <c:f>MnthAvg!$B$11:$F$11</c:f>
              <c:numCache>
                <c:formatCode>0.0</c:formatCode>
                <c:ptCount val="5"/>
                <c:pt idx="0">
                  <c:v>25.166666666666668</c:v>
                </c:pt>
                <c:pt idx="1">
                  <c:v>37.41935483870968</c:v>
                </c:pt>
                <c:pt idx="2">
                  <c:v>38</c:v>
                </c:pt>
                <c:pt idx="3">
                  <c:v>36.285714285714285</c:v>
                </c:pt>
                <c:pt idx="4">
                  <c:v>40.58064516129032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A7-4F75-920A-0CCA03130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09504"/>
        <c:axId val="208711040"/>
      </c:barChart>
      <c:catAx>
        <c:axId val="20870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8711040"/>
        <c:crosses val="autoZero"/>
        <c:auto val="1"/>
        <c:lblAlgn val="ctr"/>
        <c:lblOffset val="100"/>
        <c:noMultiLvlLbl val="0"/>
      </c:catAx>
      <c:valAx>
        <c:axId val="208711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EHDD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8709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248754675449391"/>
          <c:y val="0.93438859619299841"/>
          <c:w val="0.2750249064910148"/>
          <c:h val="4.138829562936609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039215686274522E-2"/>
          <c:y val="0.13517060367454067"/>
          <c:w val="0.89126559714795017"/>
          <c:h val="0.75196850393700787"/>
        </c:manualLayout>
      </c:layout>
      <c:barChart>
        <c:barDir val="col"/>
        <c:grouping val="clustered"/>
        <c:varyColors val="0"/>
        <c:ser>
          <c:idx val="0"/>
          <c:order val="0"/>
          <c:tx>
            <c:v>Prev 5 Winter Avg Pwr</c:v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noFill/>
              <a:prstDash val="solid"/>
            </a:ln>
          </c:spPr>
          <c:invertIfNegative val="0"/>
          <c:cat>
            <c:strRef>
              <c:f>'data3 (3)'!$B$2:$F$2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</c:strCache>
            </c:strRef>
          </c:cat>
          <c:val>
            <c:numRef>
              <c:f>'data3 (3)'!$B$3:$F$3</c:f>
              <c:numCache>
                <c:formatCode>#,##0</c:formatCode>
                <c:ptCount val="5"/>
                <c:pt idx="0">
                  <c:v>42734.941800000001</c:v>
                </c:pt>
                <c:pt idx="1">
                  <c:v>47927.258399999999</c:v>
                </c:pt>
                <c:pt idx="2">
                  <c:v>54669.312399999995</c:v>
                </c:pt>
                <c:pt idx="3">
                  <c:v>50285.948200000006</c:v>
                </c:pt>
                <c:pt idx="4">
                  <c:v>48818.217799999999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9-4683-AC89-EEE07807F679}"/>
            </c:ext>
          </c:extLst>
        </c:ser>
        <c:ser>
          <c:idx val="1"/>
          <c:order val="1"/>
          <c:tx>
            <c:v>W15_16 Pwr</c:v>
          </c:tx>
          <c:spPr>
            <a:solidFill>
              <a:schemeClr val="accent1">
                <a:lumMod val="40000"/>
                <a:lumOff val="60000"/>
              </a:schemeClr>
            </a:solidFill>
            <a:ln w="12700">
              <a:noFill/>
              <a:prstDash val="solid"/>
            </a:ln>
          </c:spPr>
          <c:invertIfNegative val="0"/>
          <c:cat>
            <c:strRef>
              <c:f>'data3 (3)'!$B$2:$F$2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</c:strCache>
            </c:strRef>
          </c:cat>
          <c:val>
            <c:numRef>
              <c:f>'data3 (3)'!$B$4:$F$4</c:f>
              <c:numCache>
                <c:formatCode>#,##0</c:formatCode>
                <c:ptCount val="5"/>
                <c:pt idx="0">
                  <c:v>38330.976000000002</c:v>
                </c:pt>
                <c:pt idx="1">
                  <c:v>45057.025000000001</c:v>
                </c:pt>
                <c:pt idx="2">
                  <c:v>55911.991000000002</c:v>
                </c:pt>
                <c:pt idx="3">
                  <c:v>50573.788999999997</c:v>
                </c:pt>
                <c:pt idx="4">
                  <c:v>47648.89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E9-4683-AC89-EEE07807F679}"/>
            </c:ext>
          </c:extLst>
        </c:ser>
        <c:ser>
          <c:idx val="2"/>
          <c:order val="2"/>
          <c:tx>
            <c:v>W16_17 Pwr</c:v>
          </c:tx>
          <c:spPr>
            <a:solidFill>
              <a:schemeClr val="accent2">
                <a:lumMod val="40000"/>
                <a:lumOff val="60000"/>
              </a:schemeClr>
            </a:solidFill>
            <a:ln w="12700">
              <a:noFill/>
              <a:prstDash val="solid"/>
            </a:ln>
          </c:spPr>
          <c:invertIfNegative val="0"/>
          <c:cat>
            <c:strRef>
              <c:f>'data3 (3)'!$B$2:$F$2</c:f>
              <c:strCache>
                <c:ptCount val="5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</c:strCache>
            </c:strRef>
          </c:cat>
          <c:val>
            <c:numRef>
              <c:f>'data3 (3)'!$B$5:$F$5</c:f>
              <c:numCache>
                <c:formatCode>#,##0</c:formatCode>
                <c:ptCount val="5"/>
                <c:pt idx="0">
                  <c:v>46700.142999999996</c:v>
                </c:pt>
                <c:pt idx="1">
                  <c:v>55890.972999999998</c:v>
                </c:pt>
                <c:pt idx="2">
                  <c:v>58381.159</c:v>
                </c:pt>
                <c:pt idx="3">
                  <c:v>50753.311000000002</c:v>
                </c:pt>
                <c:pt idx="4">
                  <c:v>59022.811000000002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E9-4683-AC89-EEE07807F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24896"/>
        <c:axId val="209026432"/>
      </c:barChart>
      <c:barChart>
        <c:barDir val="col"/>
        <c:grouping val="clustered"/>
        <c:varyColors val="0"/>
        <c:ser>
          <c:idx val="3"/>
          <c:order val="3"/>
          <c:tx>
            <c:v>Prev 5 Winter Avg Non Pwr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val>
            <c:numRef>
              <c:f>'data3 (3)'!$M$33:$Q$33</c:f>
              <c:numCache>
                <c:formatCode>#,##0</c:formatCode>
                <c:ptCount val="5"/>
                <c:pt idx="0">
                  <c:v>31715.2238</c:v>
                </c:pt>
                <c:pt idx="1">
                  <c:v>38046.475399999996</c:v>
                </c:pt>
                <c:pt idx="2">
                  <c:v>46047.477599999998</c:v>
                </c:pt>
                <c:pt idx="3">
                  <c:v>42577.068600000006</c:v>
                </c:pt>
                <c:pt idx="4">
                  <c:v>40119.5216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E9-4683-AC89-EEE07807F679}"/>
            </c:ext>
          </c:extLst>
        </c:ser>
        <c:ser>
          <c:idx val="4"/>
          <c:order val="4"/>
          <c:tx>
            <c:v>W15_16 Non Pwr</c:v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val>
            <c:numRef>
              <c:f>'data3 (3)'!$M$34:$Q$34</c:f>
              <c:numCache>
                <c:formatCode>#,##0</c:formatCode>
                <c:ptCount val="5"/>
                <c:pt idx="0">
                  <c:v>27269.878000000004</c:v>
                </c:pt>
                <c:pt idx="1">
                  <c:v>33265.259000000005</c:v>
                </c:pt>
                <c:pt idx="2">
                  <c:v>45654.556000000004</c:v>
                </c:pt>
                <c:pt idx="3">
                  <c:v>41558.668999999994</c:v>
                </c:pt>
                <c:pt idx="4">
                  <c:v>38141.396999999997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E9-4683-AC89-EEE07807F679}"/>
            </c:ext>
          </c:extLst>
        </c:ser>
        <c:ser>
          <c:idx val="5"/>
          <c:order val="5"/>
          <c:tx>
            <c:v>W16_17 Non Pwr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val>
            <c:numRef>
              <c:f>'data3 (3)'!$M$35:$Q$35</c:f>
              <c:numCache>
                <c:formatCode>#,##0</c:formatCode>
                <c:ptCount val="5"/>
                <c:pt idx="0">
                  <c:v>34197.241999999998</c:v>
                </c:pt>
                <c:pt idx="1">
                  <c:v>46044.095999999998</c:v>
                </c:pt>
                <c:pt idx="2">
                  <c:v>47954.584000000003</c:v>
                </c:pt>
                <c:pt idx="3">
                  <c:v>41552.404999999999</c:v>
                </c:pt>
                <c:pt idx="4">
                  <c:v>48961.893000000004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E9-4683-AC89-EEE07807F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32704"/>
        <c:axId val="209034240"/>
      </c:barChart>
      <c:catAx>
        <c:axId val="20902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026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026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Mdth</a:t>
                </a:r>
              </a:p>
            </c:rich>
          </c:tx>
          <c:layout>
            <c:manualLayout>
              <c:xMode val="edge"/>
              <c:yMode val="edge"/>
              <c:x val="1.22086151761008E-2"/>
              <c:y val="0.4763459178095379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9024896"/>
        <c:crosses val="autoZero"/>
        <c:crossBetween val="between"/>
      </c:valAx>
      <c:catAx>
        <c:axId val="209032704"/>
        <c:scaling>
          <c:orientation val="minMax"/>
        </c:scaling>
        <c:delete val="1"/>
        <c:axPos val="b"/>
        <c:majorTickMark val="out"/>
        <c:minorTickMark val="none"/>
        <c:tickLblPos val="nextTo"/>
        <c:crossAx val="209034240"/>
        <c:crosses val="autoZero"/>
        <c:auto val="1"/>
        <c:lblAlgn val="ctr"/>
        <c:lblOffset val="100"/>
        <c:noMultiLvlLbl val="0"/>
      </c:catAx>
      <c:valAx>
        <c:axId val="209034240"/>
        <c:scaling>
          <c:orientation val="minMax"/>
          <c:max val="28000"/>
          <c:min val="0"/>
        </c:scaling>
        <c:delete val="1"/>
        <c:axPos val="r"/>
        <c:numFmt formatCode="#,##0" sourceLinked="1"/>
        <c:majorTickMark val="out"/>
        <c:minorTickMark val="none"/>
        <c:tickLblPos val="nextTo"/>
        <c:crossAx val="209032704"/>
        <c:crosses val="max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571784977654448E-2"/>
          <c:y val="0.93832019418210078"/>
          <c:w val="0.87583878311434737"/>
          <c:h val="4.724404440609086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rgbClr val="FFFF99"/>
            </a:solidFill>
            <a:ln w="25400">
              <a:solidFill>
                <a:srgbClr val="00B0F0"/>
              </a:solidFill>
            </a:ln>
          </c:spPr>
          <c:cat>
            <c:numRef>
              <c:f>Data!$A$3:$A$2648</c:f>
              <c:numCache>
                <c:formatCode>[$-10409]m/d/yyyy</c:formatCode>
                <c:ptCount val="2646"/>
                <c:pt idx="0">
                  <c:v>40179</c:v>
                </c:pt>
                <c:pt idx="1">
                  <c:v>40180</c:v>
                </c:pt>
                <c:pt idx="2">
                  <c:v>40181</c:v>
                </c:pt>
                <c:pt idx="3">
                  <c:v>40182</c:v>
                </c:pt>
                <c:pt idx="4">
                  <c:v>40183</c:v>
                </c:pt>
                <c:pt idx="5">
                  <c:v>40184</c:v>
                </c:pt>
                <c:pt idx="6">
                  <c:v>40185</c:v>
                </c:pt>
                <c:pt idx="7">
                  <c:v>40186</c:v>
                </c:pt>
                <c:pt idx="8">
                  <c:v>40187</c:v>
                </c:pt>
                <c:pt idx="9">
                  <c:v>40188</c:v>
                </c:pt>
                <c:pt idx="10">
                  <c:v>40189</c:v>
                </c:pt>
                <c:pt idx="11">
                  <c:v>40190</c:v>
                </c:pt>
                <c:pt idx="12">
                  <c:v>40191</c:v>
                </c:pt>
                <c:pt idx="13">
                  <c:v>40192</c:v>
                </c:pt>
                <c:pt idx="14">
                  <c:v>40193</c:v>
                </c:pt>
                <c:pt idx="15">
                  <c:v>40194</c:v>
                </c:pt>
                <c:pt idx="16">
                  <c:v>40195</c:v>
                </c:pt>
                <c:pt idx="17">
                  <c:v>40196</c:v>
                </c:pt>
                <c:pt idx="18">
                  <c:v>40197</c:v>
                </c:pt>
                <c:pt idx="19">
                  <c:v>40198</c:v>
                </c:pt>
                <c:pt idx="20">
                  <c:v>40199</c:v>
                </c:pt>
                <c:pt idx="21">
                  <c:v>40200</c:v>
                </c:pt>
                <c:pt idx="22">
                  <c:v>40201</c:v>
                </c:pt>
                <c:pt idx="23">
                  <c:v>40202</c:v>
                </c:pt>
                <c:pt idx="24">
                  <c:v>40203</c:v>
                </c:pt>
                <c:pt idx="25">
                  <c:v>40204</c:v>
                </c:pt>
                <c:pt idx="26">
                  <c:v>40205</c:v>
                </c:pt>
                <c:pt idx="27">
                  <c:v>40206</c:v>
                </c:pt>
                <c:pt idx="28">
                  <c:v>40207</c:v>
                </c:pt>
                <c:pt idx="29">
                  <c:v>40208</c:v>
                </c:pt>
                <c:pt idx="30">
                  <c:v>40209</c:v>
                </c:pt>
                <c:pt idx="31">
                  <c:v>40210</c:v>
                </c:pt>
                <c:pt idx="32">
                  <c:v>40211</c:v>
                </c:pt>
                <c:pt idx="33">
                  <c:v>40212</c:v>
                </c:pt>
                <c:pt idx="34">
                  <c:v>40213</c:v>
                </c:pt>
                <c:pt idx="35">
                  <c:v>40214</c:v>
                </c:pt>
                <c:pt idx="36">
                  <c:v>40215</c:v>
                </c:pt>
                <c:pt idx="37">
                  <c:v>40216</c:v>
                </c:pt>
                <c:pt idx="38">
                  <c:v>40217</c:v>
                </c:pt>
                <c:pt idx="39">
                  <c:v>40218</c:v>
                </c:pt>
                <c:pt idx="40">
                  <c:v>40219</c:v>
                </c:pt>
                <c:pt idx="41">
                  <c:v>40220</c:v>
                </c:pt>
                <c:pt idx="42">
                  <c:v>40221</c:v>
                </c:pt>
                <c:pt idx="43">
                  <c:v>40222</c:v>
                </c:pt>
                <c:pt idx="44">
                  <c:v>40223</c:v>
                </c:pt>
                <c:pt idx="45">
                  <c:v>40224</c:v>
                </c:pt>
                <c:pt idx="46">
                  <c:v>40225</c:v>
                </c:pt>
                <c:pt idx="47">
                  <c:v>40226</c:v>
                </c:pt>
                <c:pt idx="48">
                  <c:v>40227</c:v>
                </c:pt>
                <c:pt idx="49">
                  <c:v>40228</c:v>
                </c:pt>
                <c:pt idx="50">
                  <c:v>40229</c:v>
                </c:pt>
                <c:pt idx="51">
                  <c:v>40230</c:v>
                </c:pt>
                <c:pt idx="52">
                  <c:v>40231</c:v>
                </c:pt>
                <c:pt idx="53">
                  <c:v>40232</c:v>
                </c:pt>
                <c:pt idx="54">
                  <c:v>40233</c:v>
                </c:pt>
                <c:pt idx="55">
                  <c:v>40234</c:v>
                </c:pt>
                <c:pt idx="56">
                  <c:v>40235</c:v>
                </c:pt>
                <c:pt idx="57">
                  <c:v>40236</c:v>
                </c:pt>
                <c:pt idx="58">
                  <c:v>40237</c:v>
                </c:pt>
                <c:pt idx="59">
                  <c:v>40238</c:v>
                </c:pt>
                <c:pt idx="60">
                  <c:v>40239</c:v>
                </c:pt>
                <c:pt idx="61">
                  <c:v>40240</c:v>
                </c:pt>
                <c:pt idx="62">
                  <c:v>40241</c:v>
                </c:pt>
                <c:pt idx="63">
                  <c:v>40242</c:v>
                </c:pt>
                <c:pt idx="64">
                  <c:v>40243</c:v>
                </c:pt>
                <c:pt idx="65">
                  <c:v>40244</c:v>
                </c:pt>
                <c:pt idx="66">
                  <c:v>40245</c:v>
                </c:pt>
                <c:pt idx="67">
                  <c:v>40246</c:v>
                </c:pt>
                <c:pt idx="68">
                  <c:v>40247</c:v>
                </c:pt>
                <c:pt idx="69">
                  <c:v>40248</c:v>
                </c:pt>
                <c:pt idx="70">
                  <c:v>40249</c:v>
                </c:pt>
                <c:pt idx="71">
                  <c:v>40250</c:v>
                </c:pt>
                <c:pt idx="72">
                  <c:v>40251</c:v>
                </c:pt>
                <c:pt idx="73">
                  <c:v>40252</c:v>
                </c:pt>
                <c:pt idx="74">
                  <c:v>40253</c:v>
                </c:pt>
                <c:pt idx="75">
                  <c:v>40254</c:v>
                </c:pt>
                <c:pt idx="76">
                  <c:v>40255</c:v>
                </c:pt>
                <c:pt idx="77">
                  <c:v>40256</c:v>
                </c:pt>
                <c:pt idx="78">
                  <c:v>40257</c:v>
                </c:pt>
                <c:pt idx="79">
                  <c:v>40258</c:v>
                </c:pt>
                <c:pt idx="80">
                  <c:v>40259</c:v>
                </c:pt>
                <c:pt idx="81">
                  <c:v>40260</c:v>
                </c:pt>
                <c:pt idx="82">
                  <c:v>40261</c:v>
                </c:pt>
                <c:pt idx="83">
                  <c:v>40262</c:v>
                </c:pt>
                <c:pt idx="84">
                  <c:v>40263</c:v>
                </c:pt>
                <c:pt idx="85">
                  <c:v>40264</c:v>
                </c:pt>
                <c:pt idx="86">
                  <c:v>40265</c:v>
                </c:pt>
                <c:pt idx="87">
                  <c:v>40266</c:v>
                </c:pt>
                <c:pt idx="88">
                  <c:v>40267</c:v>
                </c:pt>
                <c:pt idx="89">
                  <c:v>40268</c:v>
                </c:pt>
                <c:pt idx="90">
                  <c:v>40269</c:v>
                </c:pt>
                <c:pt idx="91">
                  <c:v>40270</c:v>
                </c:pt>
                <c:pt idx="92">
                  <c:v>40271</c:v>
                </c:pt>
                <c:pt idx="93">
                  <c:v>40272</c:v>
                </c:pt>
                <c:pt idx="94">
                  <c:v>40273</c:v>
                </c:pt>
                <c:pt idx="95">
                  <c:v>40274</c:v>
                </c:pt>
                <c:pt idx="96">
                  <c:v>40275</c:v>
                </c:pt>
                <c:pt idx="97">
                  <c:v>40276</c:v>
                </c:pt>
                <c:pt idx="98">
                  <c:v>40277</c:v>
                </c:pt>
                <c:pt idx="99">
                  <c:v>40278</c:v>
                </c:pt>
                <c:pt idx="100">
                  <c:v>40279</c:v>
                </c:pt>
                <c:pt idx="101">
                  <c:v>40280</c:v>
                </c:pt>
                <c:pt idx="102">
                  <c:v>40281</c:v>
                </c:pt>
                <c:pt idx="103">
                  <c:v>40282</c:v>
                </c:pt>
                <c:pt idx="104">
                  <c:v>40283</c:v>
                </c:pt>
                <c:pt idx="105">
                  <c:v>40284</c:v>
                </c:pt>
                <c:pt idx="106">
                  <c:v>40285</c:v>
                </c:pt>
                <c:pt idx="107">
                  <c:v>40286</c:v>
                </c:pt>
                <c:pt idx="108">
                  <c:v>40287</c:v>
                </c:pt>
                <c:pt idx="109">
                  <c:v>40288</c:v>
                </c:pt>
                <c:pt idx="110">
                  <c:v>40289</c:v>
                </c:pt>
                <c:pt idx="111">
                  <c:v>40290</c:v>
                </c:pt>
                <c:pt idx="112">
                  <c:v>40291</c:v>
                </c:pt>
                <c:pt idx="113">
                  <c:v>40292</c:v>
                </c:pt>
                <c:pt idx="114">
                  <c:v>40293</c:v>
                </c:pt>
                <c:pt idx="115">
                  <c:v>40294</c:v>
                </c:pt>
                <c:pt idx="116">
                  <c:v>40295</c:v>
                </c:pt>
                <c:pt idx="117">
                  <c:v>40296</c:v>
                </c:pt>
                <c:pt idx="118">
                  <c:v>40297</c:v>
                </c:pt>
                <c:pt idx="119">
                  <c:v>40298</c:v>
                </c:pt>
                <c:pt idx="120">
                  <c:v>40299</c:v>
                </c:pt>
                <c:pt idx="121">
                  <c:v>40300</c:v>
                </c:pt>
                <c:pt idx="122">
                  <c:v>40301</c:v>
                </c:pt>
                <c:pt idx="123">
                  <c:v>40302</c:v>
                </c:pt>
                <c:pt idx="124">
                  <c:v>40303</c:v>
                </c:pt>
                <c:pt idx="125">
                  <c:v>40304</c:v>
                </c:pt>
                <c:pt idx="126">
                  <c:v>40305</c:v>
                </c:pt>
                <c:pt idx="127">
                  <c:v>40306</c:v>
                </c:pt>
                <c:pt idx="128">
                  <c:v>40307</c:v>
                </c:pt>
                <c:pt idx="129">
                  <c:v>40308</c:v>
                </c:pt>
                <c:pt idx="130">
                  <c:v>40309</c:v>
                </c:pt>
                <c:pt idx="131">
                  <c:v>40310</c:v>
                </c:pt>
                <c:pt idx="132">
                  <c:v>40311</c:v>
                </c:pt>
                <c:pt idx="133">
                  <c:v>40312</c:v>
                </c:pt>
                <c:pt idx="134">
                  <c:v>40313</c:v>
                </c:pt>
                <c:pt idx="135">
                  <c:v>40314</c:v>
                </c:pt>
                <c:pt idx="136">
                  <c:v>40315</c:v>
                </c:pt>
                <c:pt idx="137">
                  <c:v>40316</c:v>
                </c:pt>
                <c:pt idx="138">
                  <c:v>40317</c:v>
                </c:pt>
                <c:pt idx="139">
                  <c:v>40318</c:v>
                </c:pt>
                <c:pt idx="140">
                  <c:v>40319</c:v>
                </c:pt>
                <c:pt idx="141">
                  <c:v>40320</c:v>
                </c:pt>
                <c:pt idx="142">
                  <c:v>40321</c:v>
                </c:pt>
                <c:pt idx="143">
                  <c:v>40322</c:v>
                </c:pt>
                <c:pt idx="144">
                  <c:v>40323</c:v>
                </c:pt>
                <c:pt idx="145">
                  <c:v>40324</c:v>
                </c:pt>
                <c:pt idx="146">
                  <c:v>40325</c:v>
                </c:pt>
                <c:pt idx="147">
                  <c:v>40326</c:v>
                </c:pt>
                <c:pt idx="148">
                  <c:v>40327</c:v>
                </c:pt>
                <c:pt idx="149">
                  <c:v>40328</c:v>
                </c:pt>
                <c:pt idx="150">
                  <c:v>40329</c:v>
                </c:pt>
                <c:pt idx="151">
                  <c:v>40330</c:v>
                </c:pt>
                <c:pt idx="152">
                  <c:v>40331</c:v>
                </c:pt>
                <c:pt idx="153">
                  <c:v>40332</c:v>
                </c:pt>
                <c:pt idx="154">
                  <c:v>40333</c:v>
                </c:pt>
                <c:pt idx="155">
                  <c:v>40334</c:v>
                </c:pt>
                <c:pt idx="156">
                  <c:v>40335</c:v>
                </c:pt>
                <c:pt idx="157">
                  <c:v>40336</c:v>
                </c:pt>
                <c:pt idx="158">
                  <c:v>40337</c:v>
                </c:pt>
                <c:pt idx="159">
                  <c:v>40338</c:v>
                </c:pt>
                <c:pt idx="160">
                  <c:v>40339</c:v>
                </c:pt>
                <c:pt idx="161">
                  <c:v>40340</c:v>
                </c:pt>
                <c:pt idx="162">
                  <c:v>40341</c:v>
                </c:pt>
                <c:pt idx="163">
                  <c:v>40342</c:v>
                </c:pt>
                <c:pt idx="164">
                  <c:v>40343</c:v>
                </c:pt>
                <c:pt idx="165">
                  <c:v>40344</c:v>
                </c:pt>
                <c:pt idx="166">
                  <c:v>40345</c:v>
                </c:pt>
                <c:pt idx="167">
                  <c:v>40346</c:v>
                </c:pt>
                <c:pt idx="168">
                  <c:v>40347</c:v>
                </c:pt>
                <c:pt idx="169">
                  <c:v>40348</c:v>
                </c:pt>
                <c:pt idx="170">
                  <c:v>40349</c:v>
                </c:pt>
                <c:pt idx="171">
                  <c:v>40350</c:v>
                </c:pt>
                <c:pt idx="172">
                  <c:v>40351</c:v>
                </c:pt>
                <c:pt idx="173">
                  <c:v>40352</c:v>
                </c:pt>
                <c:pt idx="174">
                  <c:v>40353</c:v>
                </c:pt>
                <c:pt idx="175">
                  <c:v>40354</c:v>
                </c:pt>
                <c:pt idx="176">
                  <c:v>40355</c:v>
                </c:pt>
                <c:pt idx="177">
                  <c:v>40356</c:v>
                </c:pt>
                <c:pt idx="178">
                  <c:v>40357</c:v>
                </c:pt>
                <c:pt idx="179">
                  <c:v>40358</c:v>
                </c:pt>
                <c:pt idx="180">
                  <c:v>40359</c:v>
                </c:pt>
                <c:pt idx="181">
                  <c:v>40360</c:v>
                </c:pt>
                <c:pt idx="182">
                  <c:v>40361</c:v>
                </c:pt>
                <c:pt idx="183">
                  <c:v>40362</c:v>
                </c:pt>
                <c:pt idx="184">
                  <c:v>40363</c:v>
                </c:pt>
                <c:pt idx="185">
                  <c:v>40364</c:v>
                </c:pt>
                <c:pt idx="186">
                  <c:v>40365</c:v>
                </c:pt>
                <c:pt idx="187">
                  <c:v>40366</c:v>
                </c:pt>
                <c:pt idx="188">
                  <c:v>40367</c:v>
                </c:pt>
                <c:pt idx="189">
                  <c:v>40368</c:v>
                </c:pt>
                <c:pt idx="190">
                  <c:v>40369</c:v>
                </c:pt>
                <c:pt idx="191">
                  <c:v>40370</c:v>
                </c:pt>
                <c:pt idx="192">
                  <c:v>40371</c:v>
                </c:pt>
                <c:pt idx="193">
                  <c:v>40372</c:v>
                </c:pt>
                <c:pt idx="194">
                  <c:v>40373</c:v>
                </c:pt>
                <c:pt idx="195">
                  <c:v>40374</c:v>
                </c:pt>
                <c:pt idx="196">
                  <c:v>40375</c:v>
                </c:pt>
                <c:pt idx="197">
                  <c:v>40376</c:v>
                </c:pt>
                <c:pt idx="198">
                  <c:v>40377</c:v>
                </c:pt>
                <c:pt idx="199">
                  <c:v>40378</c:v>
                </c:pt>
                <c:pt idx="200">
                  <c:v>40379</c:v>
                </c:pt>
                <c:pt idx="201">
                  <c:v>40380</c:v>
                </c:pt>
                <c:pt idx="202">
                  <c:v>40381</c:v>
                </c:pt>
                <c:pt idx="203">
                  <c:v>40382</c:v>
                </c:pt>
                <c:pt idx="204">
                  <c:v>40383</c:v>
                </c:pt>
                <c:pt idx="205">
                  <c:v>40384</c:v>
                </c:pt>
                <c:pt idx="206">
                  <c:v>40385</c:v>
                </c:pt>
                <c:pt idx="207">
                  <c:v>40386</c:v>
                </c:pt>
                <c:pt idx="208">
                  <c:v>40387</c:v>
                </c:pt>
                <c:pt idx="209">
                  <c:v>40388</c:v>
                </c:pt>
                <c:pt idx="210">
                  <c:v>40389</c:v>
                </c:pt>
                <c:pt idx="211">
                  <c:v>40390</c:v>
                </c:pt>
                <c:pt idx="212">
                  <c:v>40391</c:v>
                </c:pt>
                <c:pt idx="213">
                  <c:v>40392</c:v>
                </c:pt>
                <c:pt idx="214">
                  <c:v>40393</c:v>
                </c:pt>
                <c:pt idx="215">
                  <c:v>40394</c:v>
                </c:pt>
                <c:pt idx="216">
                  <c:v>40395</c:v>
                </c:pt>
                <c:pt idx="217">
                  <c:v>40396</c:v>
                </c:pt>
                <c:pt idx="218">
                  <c:v>40397</c:v>
                </c:pt>
                <c:pt idx="219">
                  <c:v>40398</c:v>
                </c:pt>
                <c:pt idx="220">
                  <c:v>40399</c:v>
                </c:pt>
                <c:pt idx="221">
                  <c:v>40400</c:v>
                </c:pt>
                <c:pt idx="222">
                  <c:v>40401</c:v>
                </c:pt>
                <c:pt idx="223">
                  <c:v>40402</c:v>
                </c:pt>
                <c:pt idx="224">
                  <c:v>40403</c:v>
                </c:pt>
                <c:pt idx="225">
                  <c:v>40404</c:v>
                </c:pt>
                <c:pt idx="226">
                  <c:v>40405</c:v>
                </c:pt>
                <c:pt idx="227">
                  <c:v>40406</c:v>
                </c:pt>
                <c:pt idx="228">
                  <c:v>40407</c:v>
                </c:pt>
                <c:pt idx="229">
                  <c:v>40408</c:v>
                </c:pt>
                <c:pt idx="230">
                  <c:v>40409</c:v>
                </c:pt>
                <c:pt idx="231">
                  <c:v>40410</c:v>
                </c:pt>
                <c:pt idx="232">
                  <c:v>40411</c:v>
                </c:pt>
                <c:pt idx="233">
                  <c:v>40412</c:v>
                </c:pt>
                <c:pt idx="234">
                  <c:v>40413</c:v>
                </c:pt>
                <c:pt idx="235">
                  <c:v>40414</c:v>
                </c:pt>
                <c:pt idx="236">
                  <c:v>40415</c:v>
                </c:pt>
                <c:pt idx="237">
                  <c:v>40416</c:v>
                </c:pt>
                <c:pt idx="238">
                  <c:v>40417</c:v>
                </c:pt>
                <c:pt idx="239">
                  <c:v>40418</c:v>
                </c:pt>
                <c:pt idx="240">
                  <c:v>40419</c:v>
                </c:pt>
                <c:pt idx="241">
                  <c:v>40420</c:v>
                </c:pt>
                <c:pt idx="242">
                  <c:v>40421</c:v>
                </c:pt>
                <c:pt idx="243">
                  <c:v>40422</c:v>
                </c:pt>
                <c:pt idx="244">
                  <c:v>40423</c:v>
                </c:pt>
                <c:pt idx="245">
                  <c:v>40424</c:v>
                </c:pt>
                <c:pt idx="246">
                  <c:v>40425</c:v>
                </c:pt>
                <c:pt idx="247">
                  <c:v>40426</c:v>
                </c:pt>
                <c:pt idx="248">
                  <c:v>40427</c:v>
                </c:pt>
                <c:pt idx="249">
                  <c:v>40428</c:v>
                </c:pt>
                <c:pt idx="250">
                  <c:v>40429</c:v>
                </c:pt>
                <c:pt idx="251">
                  <c:v>40430</c:v>
                </c:pt>
                <c:pt idx="252">
                  <c:v>40431</c:v>
                </c:pt>
                <c:pt idx="253">
                  <c:v>40432</c:v>
                </c:pt>
                <c:pt idx="254">
                  <c:v>40433</c:v>
                </c:pt>
                <c:pt idx="255">
                  <c:v>40434</c:v>
                </c:pt>
                <c:pt idx="256">
                  <c:v>40435</c:v>
                </c:pt>
                <c:pt idx="257">
                  <c:v>40436</c:v>
                </c:pt>
                <c:pt idx="258">
                  <c:v>40437</c:v>
                </c:pt>
                <c:pt idx="259">
                  <c:v>40438</c:v>
                </c:pt>
                <c:pt idx="260">
                  <c:v>40439</c:v>
                </c:pt>
                <c:pt idx="261">
                  <c:v>40440</c:v>
                </c:pt>
                <c:pt idx="262">
                  <c:v>40441</c:v>
                </c:pt>
                <c:pt idx="263">
                  <c:v>40442</c:v>
                </c:pt>
                <c:pt idx="264">
                  <c:v>40443</c:v>
                </c:pt>
                <c:pt idx="265">
                  <c:v>40444</c:v>
                </c:pt>
                <c:pt idx="266">
                  <c:v>40445</c:v>
                </c:pt>
                <c:pt idx="267">
                  <c:v>40446</c:v>
                </c:pt>
                <c:pt idx="268">
                  <c:v>40447</c:v>
                </c:pt>
                <c:pt idx="269">
                  <c:v>40448</c:v>
                </c:pt>
                <c:pt idx="270">
                  <c:v>40449</c:v>
                </c:pt>
                <c:pt idx="271">
                  <c:v>40450</c:v>
                </c:pt>
                <c:pt idx="272">
                  <c:v>40451</c:v>
                </c:pt>
                <c:pt idx="273">
                  <c:v>40452</c:v>
                </c:pt>
                <c:pt idx="274">
                  <c:v>40453</c:v>
                </c:pt>
                <c:pt idx="275">
                  <c:v>40454</c:v>
                </c:pt>
                <c:pt idx="276">
                  <c:v>40455</c:v>
                </c:pt>
                <c:pt idx="277">
                  <c:v>40456</c:v>
                </c:pt>
                <c:pt idx="278">
                  <c:v>40457</c:v>
                </c:pt>
                <c:pt idx="279">
                  <c:v>40458</c:v>
                </c:pt>
                <c:pt idx="280">
                  <c:v>40459</c:v>
                </c:pt>
                <c:pt idx="281">
                  <c:v>40460</c:v>
                </c:pt>
                <c:pt idx="282">
                  <c:v>40461</c:v>
                </c:pt>
                <c:pt idx="283">
                  <c:v>40462</c:v>
                </c:pt>
                <c:pt idx="284">
                  <c:v>40463</c:v>
                </c:pt>
                <c:pt idx="285">
                  <c:v>40464</c:v>
                </c:pt>
                <c:pt idx="286">
                  <c:v>40465</c:v>
                </c:pt>
                <c:pt idx="287">
                  <c:v>40466</c:v>
                </c:pt>
                <c:pt idx="288">
                  <c:v>40467</c:v>
                </c:pt>
                <c:pt idx="289">
                  <c:v>40468</c:v>
                </c:pt>
                <c:pt idx="290">
                  <c:v>40469</c:v>
                </c:pt>
                <c:pt idx="291">
                  <c:v>40470</c:v>
                </c:pt>
                <c:pt idx="292">
                  <c:v>40471</c:v>
                </c:pt>
                <c:pt idx="293">
                  <c:v>40472</c:v>
                </c:pt>
                <c:pt idx="294">
                  <c:v>40473</c:v>
                </c:pt>
                <c:pt idx="295">
                  <c:v>40474</c:v>
                </c:pt>
                <c:pt idx="296">
                  <c:v>40475</c:v>
                </c:pt>
                <c:pt idx="297">
                  <c:v>40476</c:v>
                </c:pt>
                <c:pt idx="298">
                  <c:v>40477</c:v>
                </c:pt>
                <c:pt idx="299">
                  <c:v>40478</c:v>
                </c:pt>
                <c:pt idx="300">
                  <c:v>40479</c:v>
                </c:pt>
                <c:pt idx="301">
                  <c:v>40480</c:v>
                </c:pt>
                <c:pt idx="302">
                  <c:v>40481</c:v>
                </c:pt>
                <c:pt idx="303">
                  <c:v>40482</c:v>
                </c:pt>
                <c:pt idx="304">
                  <c:v>40483</c:v>
                </c:pt>
                <c:pt idx="305">
                  <c:v>40484</c:v>
                </c:pt>
                <c:pt idx="306">
                  <c:v>40485</c:v>
                </c:pt>
                <c:pt idx="307">
                  <c:v>40486</c:v>
                </c:pt>
                <c:pt idx="308">
                  <c:v>40487</c:v>
                </c:pt>
                <c:pt idx="309">
                  <c:v>40488</c:v>
                </c:pt>
                <c:pt idx="310">
                  <c:v>40489</c:v>
                </c:pt>
                <c:pt idx="311">
                  <c:v>40490</c:v>
                </c:pt>
                <c:pt idx="312">
                  <c:v>40491</c:v>
                </c:pt>
                <c:pt idx="313">
                  <c:v>40492</c:v>
                </c:pt>
                <c:pt idx="314">
                  <c:v>40493</c:v>
                </c:pt>
                <c:pt idx="315">
                  <c:v>40494</c:v>
                </c:pt>
                <c:pt idx="316">
                  <c:v>40495</c:v>
                </c:pt>
                <c:pt idx="317">
                  <c:v>40496</c:v>
                </c:pt>
                <c:pt idx="318">
                  <c:v>40497</c:v>
                </c:pt>
                <c:pt idx="319">
                  <c:v>40498</c:v>
                </c:pt>
                <c:pt idx="320">
                  <c:v>40499</c:v>
                </c:pt>
                <c:pt idx="321">
                  <c:v>40500</c:v>
                </c:pt>
                <c:pt idx="322">
                  <c:v>40501</c:v>
                </c:pt>
                <c:pt idx="323">
                  <c:v>40502</c:v>
                </c:pt>
                <c:pt idx="324">
                  <c:v>40503</c:v>
                </c:pt>
                <c:pt idx="325">
                  <c:v>40504</c:v>
                </c:pt>
                <c:pt idx="326">
                  <c:v>40505</c:v>
                </c:pt>
                <c:pt idx="327">
                  <c:v>40506</c:v>
                </c:pt>
                <c:pt idx="328">
                  <c:v>40507</c:v>
                </c:pt>
                <c:pt idx="329">
                  <c:v>40508</c:v>
                </c:pt>
                <c:pt idx="330">
                  <c:v>40509</c:v>
                </c:pt>
                <c:pt idx="331">
                  <c:v>40510</c:v>
                </c:pt>
                <c:pt idx="332">
                  <c:v>40511</c:v>
                </c:pt>
                <c:pt idx="333">
                  <c:v>40512</c:v>
                </c:pt>
                <c:pt idx="334">
                  <c:v>40513</c:v>
                </c:pt>
                <c:pt idx="335">
                  <c:v>40514</c:v>
                </c:pt>
                <c:pt idx="336">
                  <c:v>40515</c:v>
                </c:pt>
                <c:pt idx="337">
                  <c:v>40516</c:v>
                </c:pt>
                <c:pt idx="338">
                  <c:v>40517</c:v>
                </c:pt>
                <c:pt idx="339">
                  <c:v>40518</c:v>
                </c:pt>
                <c:pt idx="340">
                  <c:v>40519</c:v>
                </c:pt>
                <c:pt idx="341">
                  <c:v>40520</c:v>
                </c:pt>
                <c:pt idx="342">
                  <c:v>40521</c:v>
                </c:pt>
                <c:pt idx="343">
                  <c:v>40522</c:v>
                </c:pt>
                <c:pt idx="344">
                  <c:v>40523</c:v>
                </c:pt>
                <c:pt idx="345">
                  <c:v>40524</c:v>
                </c:pt>
                <c:pt idx="346">
                  <c:v>40525</c:v>
                </c:pt>
                <c:pt idx="347">
                  <c:v>40526</c:v>
                </c:pt>
                <c:pt idx="348">
                  <c:v>40527</c:v>
                </c:pt>
                <c:pt idx="349">
                  <c:v>40528</c:v>
                </c:pt>
                <c:pt idx="350">
                  <c:v>40529</c:v>
                </c:pt>
                <c:pt idx="351">
                  <c:v>40530</c:v>
                </c:pt>
                <c:pt idx="352">
                  <c:v>40531</c:v>
                </c:pt>
                <c:pt idx="353">
                  <c:v>40532</c:v>
                </c:pt>
                <c:pt idx="354">
                  <c:v>40533</c:v>
                </c:pt>
                <c:pt idx="355">
                  <c:v>40534</c:v>
                </c:pt>
                <c:pt idx="356">
                  <c:v>40535</c:v>
                </c:pt>
                <c:pt idx="357">
                  <c:v>40536</c:v>
                </c:pt>
                <c:pt idx="358">
                  <c:v>40537</c:v>
                </c:pt>
                <c:pt idx="359">
                  <c:v>40538</c:v>
                </c:pt>
                <c:pt idx="360">
                  <c:v>40539</c:v>
                </c:pt>
                <c:pt idx="361">
                  <c:v>40540</c:v>
                </c:pt>
                <c:pt idx="362">
                  <c:v>40541</c:v>
                </c:pt>
                <c:pt idx="363">
                  <c:v>40542</c:v>
                </c:pt>
                <c:pt idx="364">
                  <c:v>40543</c:v>
                </c:pt>
                <c:pt idx="365">
                  <c:v>40544</c:v>
                </c:pt>
                <c:pt idx="366">
                  <c:v>40545</c:v>
                </c:pt>
                <c:pt idx="367">
                  <c:v>40546</c:v>
                </c:pt>
                <c:pt idx="368">
                  <c:v>40547</c:v>
                </c:pt>
                <c:pt idx="369">
                  <c:v>40548</c:v>
                </c:pt>
                <c:pt idx="370">
                  <c:v>40549</c:v>
                </c:pt>
                <c:pt idx="371">
                  <c:v>40550</c:v>
                </c:pt>
                <c:pt idx="372">
                  <c:v>40551</c:v>
                </c:pt>
                <c:pt idx="373">
                  <c:v>40552</c:v>
                </c:pt>
                <c:pt idx="374">
                  <c:v>40553</c:v>
                </c:pt>
                <c:pt idx="375">
                  <c:v>40554</c:v>
                </c:pt>
                <c:pt idx="376">
                  <c:v>40555</c:v>
                </c:pt>
                <c:pt idx="377">
                  <c:v>40556</c:v>
                </c:pt>
                <c:pt idx="378">
                  <c:v>40557</c:v>
                </c:pt>
                <c:pt idx="379">
                  <c:v>40558</c:v>
                </c:pt>
                <c:pt idx="380">
                  <c:v>40559</c:v>
                </c:pt>
                <c:pt idx="381">
                  <c:v>40560</c:v>
                </c:pt>
                <c:pt idx="382">
                  <c:v>40561</c:v>
                </c:pt>
                <c:pt idx="383">
                  <c:v>40562</c:v>
                </c:pt>
                <c:pt idx="384">
                  <c:v>40563</c:v>
                </c:pt>
                <c:pt idx="385">
                  <c:v>40564</c:v>
                </c:pt>
                <c:pt idx="386">
                  <c:v>40565</c:v>
                </c:pt>
                <c:pt idx="387">
                  <c:v>40566</c:v>
                </c:pt>
                <c:pt idx="388">
                  <c:v>40567</c:v>
                </c:pt>
                <c:pt idx="389">
                  <c:v>40568</c:v>
                </c:pt>
                <c:pt idx="390">
                  <c:v>40569</c:v>
                </c:pt>
                <c:pt idx="391">
                  <c:v>40570</c:v>
                </c:pt>
                <c:pt idx="392">
                  <c:v>40571</c:v>
                </c:pt>
                <c:pt idx="393">
                  <c:v>40572</c:v>
                </c:pt>
                <c:pt idx="394">
                  <c:v>40573</c:v>
                </c:pt>
                <c:pt idx="395">
                  <c:v>40574</c:v>
                </c:pt>
                <c:pt idx="396">
                  <c:v>40575</c:v>
                </c:pt>
                <c:pt idx="397">
                  <c:v>40576</c:v>
                </c:pt>
                <c:pt idx="398">
                  <c:v>40577</c:v>
                </c:pt>
                <c:pt idx="399">
                  <c:v>40578</c:v>
                </c:pt>
                <c:pt idx="400">
                  <c:v>40579</c:v>
                </c:pt>
                <c:pt idx="401">
                  <c:v>40580</c:v>
                </c:pt>
                <c:pt idx="402">
                  <c:v>40581</c:v>
                </c:pt>
                <c:pt idx="403">
                  <c:v>40582</c:v>
                </c:pt>
                <c:pt idx="404">
                  <c:v>40583</c:v>
                </c:pt>
                <c:pt idx="405">
                  <c:v>40584</c:v>
                </c:pt>
                <c:pt idx="406">
                  <c:v>40585</c:v>
                </c:pt>
                <c:pt idx="407">
                  <c:v>40586</c:v>
                </c:pt>
                <c:pt idx="408">
                  <c:v>40587</c:v>
                </c:pt>
                <c:pt idx="409">
                  <c:v>40588</c:v>
                </c:pt>
                <c:pt idx="410">
                  <c:v>40589</c:v>
                </c:pt>
                <c:pt idx="411">
                  <c:v>40590</c:v>
                </c:pt>
                <c:pt idx="412">
                  <c:v>40591</c:v>
                </c:pt>
                <c:pt idx="413">
                  <c:v>40592</c:v>
                </c:pt>
                <c:pt idx="414">
                  <c:v>40593</c:v>
                </c:pt>
                <c:pt idx="415">
                  <c:v>40594</c:v>
                </c:pt>
                <c:pt idx="416">
                  <c:v>40595</c:v>
                </c:pt>
                <c:pt idx="417">
                  <c:v>40596</c:v>
                </c:pt>
                <c:pt idx="418">
                  <c:v>40597</c:v>
                </c:pt>
                <c:pt idx="419">
                  <c:v>40598</c:v>
                </c:pt>
                <c:pt idx="420">
                  <c:v>40599</c:v>
                </c:pt>
                <c:pt idx="421">
                  <c:v>40600</c:v>
                </c:pt>
                <c:pt idx="422">
                  <c:v>40601</c:v>
                </c:pt>
                <c:pt idx="423">
                  <c:v>40602</c:v>
                </c:pt>
                <c:pt idx="424">
                  <c:v>40603</c:v>
                </c:pt>
                <c:pt idx="425">
                  <c:v>40604</c:v>
                </c:pt>
                <c:pt idx="426">
                  <c:v>40605</c:v>
                </c:pt>
                <c:pt idx="427">
                  <c:v>40606</c:v>
                </c:pt>
                <c:pt idx="428">
                  <c:v>40607</c:v>
                </c:pt>
                <c:pt idx="429">
                  <c:v>40608</c:v>
                </c:pt>
                <c:pt idx="430">
                  <c:v>40609</c:v>
                </c:pt>
                <c:pt idx="431">
                  <c:v>40610</c:v>
                </c:pt>
                <c:pt idx="432">
                  <c:v>40611</c:v>
                </c:pt>
                <c:pt idx="433">
                  <c:v>40612</c:v>
                </c:pt>
                <c:pt idx="434">
                  <c:v>40613</c:v>
                </c:pt>
                <c:pt idx="435">
                  <c:v>40614</c:v>
                </c:pt>
                <c:pt idx="436">
                  <c:v>40615</c:v>
                </c:pt>
                <c:pt idx="437">
                  <c:v>40616</c:v>
                </c:pt>
                <c:pt idx="438">
                  <c:v>40617</c:v>
                </c:pt>
                <c:pt idx="439">
                  <c:v>40618</c:v>
                </c:pt>
                <c:pt idx="440">
                  <c:v>40619</c:v>
                </c:pt>
                <c:pt idx="441">
                  <c:v>40620</c:v>
                </c:pt>
                <c:pt idx="442">
                  <c:v>40621</c:v>
                </c:pt>
                <c:pt idx="443">
                  <c:v>40622</c:v>
                </c:pt>
                <c:pt idx="444">
                  <c:v>40623</c:v>
                </c:pt>
                <c:pt idx="445">
                  <c:v>40624</c:v>
                </c:pt>
                <c:pt idx="446">
                  <c:v>40625</c:v>
                </c:pt>
                <c:pt idx="447">
                  <c:v>40626</c:v>
                </c:pt>
                <c:pt idx="448">
                  <c:v>40627</c:v>
                </c:pt>
                <c:pt idx="449">
                  <c:v>40628</c:v>
                </c:pt>
                <c:pt idx="450">
                  <c:v>40629</c:v>
                </c:pt>
                <c:pt idx="451">
                  <c:v>40630</c:v>
                </c:pt>
                <c:pt idx="452">
                  <c:v>40631</c:v>
                </c:pt>
                <c:pt idx="453">
                  <c:v>40632</c:v>
                </c:pt>
                <c:pt idx="454">
                  <c:v>40633</c:v>
                </c:pt>
                <c:pt idx="455">
                  <c:v>40634</c:v>
                </c:pt>
                <c:pt idx="456">
                  <c:v>40635</c:v>
                </c:pt>
                <c:pt idx="457">
                  <c:v>40636</c:v>
                </c:pt>
                <c:pt idx="458">
                  <c:v>40637</c:v>
                </c:pt>
                <c:pt idx="459">
                  <c:v>40638</c:v>
                </c:pt>
                <c:pt idx="460">
                  <c:v>40639</c:v>
                </c:pt>
                <c:pt idx="461">
                  <c:v>40640</c:v>
                </c:pt>
                <c:pt idx="462">
                  <c:v>40641</c:v>
                </c:pt>
                <c:pt idx="463">
                  <c:v>40642</c:v>
                </c:pt>
                <c:pt idx="464">
                  <c:v>40643</c:v>
                </c:pt>
                <c:pt idx="465">
                  <c:v>40644</c:v>
                </c:pt>
                <c:pt idx="466">
                  <c:v>40645</c:v>
                </c:pt>
                <c:pt idx="467">
                  <c:v>40646</c:v>
                </c:pt>
                <c:pt idx="468">
                  <c:v>40647</c:v>
                </c:pt>
                <c:pt idx="469">
                  <c:v>40648</c:v>
                </c:pt>
                <c:pt idx="470">
                  <c:v>40649</c:v>
                </c:pt>
                <c:pt idx="471">
                  <c:v>40650</c:v>
                </c:pt>
                <c:pt idx="472">
                  <c:v>40651</c:v>
                </c:pt>
                <c:pt idx="473">
                  <c:v>40652</c:v>
                </c:pt>
                <c:pt idx="474">
                  <c:v>40653</c:v>
                </c:pt>
                <c:pt idx="475">
                  <c:v>40654</c:v>
                </c:pt>
                <c:pt idx="476">
                  <c:v>40655</c:v>
                </c:pt>
                <c:pt idx="477">
                  <c:v>40656</c:v>
                </c:pt>
                <c:pt idx="478">
                  <c:v>40657</c:v>
                </c:pt>
                <c:pt idx="479">
                  <c:v>40658</c:v>
                </c:pt>
                <c:pt idx="480">
                  <c:v>40659</c:v>
                </c:pt>
                <c:pt idx="481">
                  <c:v>40660</c:v>
                </c:pt>
                <c:pt idx="482">
                  <c:v>40661</c:v>
                </c:pt>
                <c:pt idx="483">
                  <c:v>40662</c:v>
                </c:pt>
                <c:pt idx="484">
                  <c:v>40663</c:v>
                </c:pt>
                <c:pt idx="485">
                  <c:v>40664</c:v>
                </c:pt>
                <c:pt idx="486">
                  <c:v>40665</c:v>
                </c:pt>
                <c:pt idx="487">
                  <c:v>40666</c:v>
                </c:pt>
                <c:pt idx="488">
                  <c:v>40667</c:v>
                </c:pt>
                <c:pt idx="489">
                  <c:v>40668</c:v>
                </c:pt>
                <c:pt idx="490">
                  <c:v>40669</c:v>
                </c:pt>
                <c:pt idx="491">
                  <c:v>40670</c:v>
                </c:pt>
                <c:pt idx="492">
                  <c:v>40671</c:v>
                </c:pt>
                <c:pt idx="493">
                  <c:v>40672</c:v>
                </c:pt>
                <c:pt idx="494">
                  <c:v>40673</c:v>
                </c:pt>
                <c:pt idx="495">
                  <c:v>40674</c:v>
                </c:pt>
                <c:pt idx="496">
                  <c:v>40675</c:v>
                </c:pt>
                <c:pt idx="497">
                  <c:v>40676</c:v>
                </c:pt>
                <c:pt idx="498">
                  <c:v>40677</c:v>
                </c:pt>
                <c:pt idx="499">
                  <c:v>40678</c:v>
                </c:pt>
                <c:pt idx="500">
                  <c:v>40679</c:v>
                </c:pt>
                <c:pt idx="501">
                  <c:v>40680</c:v>
                </c:pt>
                <c:pt idx="502">
                  <c:v>40681</c:v>
                </c:pt>
                <c:pt idx="503">
                  <c:v>40682</c:v>
                </c:pt>
                <c:pt idx="504">
                  <c:v>40683</c:v>
                </c:pt>
                <c:pt idx="505">
                  <c:v>40684</c:v>
                </c:pt>
                <c:pt idx="506">
                  <c:v>40685</c:v>
                </c:pt>
                <c:pt idx="507">
                  <c:v>40686</c:v>
                </c:pt>
                <c:pt idx="508">
                  <c:v>40687</c:v>
                </c:pt>
                <c:pt idx="509">
                  <c:v>40688</c:v>
                </c:pt>
                <c:pt idx="510">
                  <c:v>40689</c:v>
                </c:pt>
                <c:pt idx="511">
                  <c:v>40690</c:v>
                </c:pt>
                <c:pt idx="512">
                  <c:v>40691</c:v>
                </c:pt>
                <c:pt idx="513">
                  <c:v>40692</c:v>
                </c:pt>
                <c:pt idx="514">
                  <c:v>40693</c:v>
                </c:pt>
                <c:pt idx="515">
                  <c:v>40694</c:v>
                </c:pt>
                <c:pt idx="516">
                  <c:v>40695</c:v>
                </c:pt>
                <c:pt idx="517">
                  <c:v>40696</c:v>
                </c:pt>
                <c:pt idx="518">
                  <c:v>40697</c:v>
                </c:pt>
                <c:pt idx="519">
                  <c:v>40698</c:v>
                </c:pt>
                <c:pt idx="520">
                  <c:v>40699</c:v>
                </c:pt>
                <c:pt idx="521">
                  <c:v>40700</c:v>
                </c:pt>
                <c:pt idx="522">
                  <c:v>40701</c:v>
                </c:pt>
                <c:pt idx="523">
                  <c:v>40702</c:v>
                </c:pt>
                <c:pt idx="524">
                  <c:v>40703</c:v>
                </c:pt>
                <c:pt idx="525">
                  <c:v>40704</c:v>
                </c:pt>
                <c:pt idx="526">
                  <c:v>40705</c:v>
                </c:pt>
                <c:pt idx="527">
                  <c:v>40706</c:v>
                </c:pt>
                <c:pt idx="528">
                  <c:v>40707</c:v>
                </c:pt>
                <c:pt idx="529">
                  <c:v>40708</c:v>
                </c:pt>
                <c:pt idx="530">
                  <c:v>40709</c:v>
                </c:pt>
                <c:pt idx="531">
                  <c:v>40710</c:v>
                </c:pt>
                <c:pt idx="532">
                  <c:v>40711</c:v>
                </c:pt>
                <c:pt idx="533">
                  <c:v>40712</c:v>
                </c:pt>
                <c:pt idx="534">
                  <c:v>40713</c:v>
                </c:pt>
                <c:pt idx="535">
                  <c:v>40714</c:v>
                </c:pt>
                <c:pt idx="536">
                  <c:v>40715</c:v>
                </c:pt>
                <c:pt idx="537">
                  <c:v>40716</c:v>
                </c:pt>
                <c:pt idx="538">
                  <c:v>40717</c:v>
                </c:pt>
                <c:pt idx="539">
                  <c:v>40718</c:v>
                </c:pt>
                <c:pt idx="540">
                  <c:v>40719</c:v>
                </c:pt>
                <c:pt idx="541">
                  <c:v>40720</c:v>
                </c:pt>
                <c:pt idx="542">
                  <c:v>40721</c:v>
                </c:pt>
                <c:pt idx="543">
                  <c:v>40722</c:v>
                </c:pt>
                <c:pt idx="544">
                  <c:v>40723</c:v>
                </c:pt>
                <c:pt idx="545">
                  <c:v>40724</c:v>
                </c:pt>
                <c:pt idx="546">
                  <c:v>40725</c:v>
                </c:pt>
                <c:pt idx="547">
                  <c:v>40726</c:v>
                </c:pt>
                <c:pt idx="548">
                  <c:v>40727</c:v>
                </c:pt>
                <c:pt idx="549">
                  <c:v>40728</c:v>
                </c:pt>
                <c:pt idx="550">
                  <c:v>40729</c:v>
                </c:pt>
                <c:pt idx="551">
                  <c:v>40730</c:v>
                </c:pt>
                <c:pt idx="552">
                  <c:v>40731</c:v>
                </c:pt>
                <c:pt idx="553">
                  <c:v>40732</c:v>
                </c:pt>
                <c:pt idx="554">
                  <c:v>40733</c:v>
                </c:pt>
                <c:pt idx="555">
                  <c:v>40734</c:v>
                </c:pt>
                <c:pt idx="556">
                  <c:v>40735</c:v>
                </c:pt>
                <c:pt idx="557">
                  <c:v>40736</c:v>
                </c:pt>
                <c:pt idx="558">
                  <c:v>40737</c:v>
                </c:pt>
                <c:pt idx="559">
                  <c:v>40738</c:v>
                </c:pt>
                <c:pt idx="560">
                  <c:v>40739</c:v>
                </c:pt>
                <c:pt idx="561">
                  <c:v>40740</c:v>
                </c:pt>
                <c:pt idx="562">
                  <c:v>40741</c:v>
                </c:pt>
                <c:pt idx="563">
                  <c:v>40742</c:v>
                </c:pt>
                <c:pt idx="564">
                  <c:v>40743</c:v>
                </c:pt>
                <c:pt idx="565">
                  <c:v>40744</c:v>
                </c:pt>
                <c:pt idx="566">
                  <c:v>40745</c:v>
                </c:pt>
                <c:pt idx="567">
                  <c:v>40746</c:v>
                </c:pt>
                <c:pt idx="568">
                  <c:v>40747</c:v>
                </c:pt>
                <c:pt idx="569">
                  <c:v>40748</c:v>
                </c:pt>
                <c:pt idx="570">
                  <c:v>40749</c:v>
                </c:pt>
                <c:pt idx="571">
                  <c:v>40750</c:v>
                </c:pt>
                <c:pt idx="572">
                  <c:v>40751</c:v>
                </c:pt>
                <c:pt idx="573">
                  <c:v>40752</c:v>
                </c:pt>
                <c:pt idx="574">
                  <c:v>40753</c:v>
                </c:pt>
                <c:pt idx="575">
                  <c:v>40754</c:v>
                </c:pt>
                <c:pt idx="576">
                  <c:v>40755</c:v>
                </c:pt>
                <c:pt idx="577">
                  <c:v>40756</c:v>
                </c:pt>
                <c:pt idx="578">
                  <c:v>40757</c:v>
                </c:pt>
                <c:pt idx="579">
                  <c:v>40758</c:v>
                </c:pt>
                <c:pt idx="580">
                  <c:v>40759</c:v>
                </c:pt>
                <c:pt idx="581">
                  <c:v>40760</c:v>
                </c:pt>
                <c:pt idx="582">
                  <c:v>40761</c:v>
                </c:pt>
                <c:pt idx="583">
                  <c:v>40762</c:v>
                </c:pt>
                <c:pt idx="584">
                  <c:v>40763</c:v>
                </c:pt>
                <c:pt idx="585">
                  <c:v>40764</c:v>
                </c:pt>
                <c:pt idx="586">
                  <c:v>40765</c:v>
                </c:pt>
                <c:pt idx="587">
                  <c:v>40766</c:v>
                </c:pt>
                <c:pt idx="588">
                  <c:v>40767</c:v>
                </c:pt>
                <c:pt idx="589">
                  <c:v>40768</c:v>
                </c:pt>
                <c:pt idx="590">
                  <c:v>40769</c:v>
                </c:pt>
                <c:pt idx="591">
                  <c:v>40770</c:v>
                </c:pt>
                <c:pt idx="592">
                  <c:v>40771</c:v>
                </c:pt>
                <c:pt idx="593">
                  <c:v>40772</c:v>
                </c:pt>
                <c:pt idx="594">
                  <c:v>40773</c:v>
                </c:pt>
                <c:pt idx="595">
                  <c:v>40774</c:v>
                </c:pt>
                <c:pt idx="596">
                  <c:v>40775</c:v>
                </c:pt>
                <c:pt idx="597">
                  <c:v>40776</c:v>
                </c:pt>
                <c:pt idx="598">
                  <c:v>40777</c:v>
                </c:pt>
                <c:pt idx="599">
                  <c:v>40778</c:v>
                </c:pt>
                <c:pt idx="600">
                  <c:v>40779</c:v>
                </c:pt>
                <c:pt idx="601">
                  <c:v>40780</c:v>
                </c:pt>
                <c:pt idx="602">
                  <c:v>40781</c:v>
                </c:pt>
                <c:pt idx="603">
                  <c:v>40782</c:v>
                </c:pt>
                <c:pt idx="604">
                  <c:v>40783</c:v>
                </c:pt>
                <c:pt idx="605">
                  <c:v>40784</c:v>
                </c:pt>
                <c:pt idx="606">
                  <c:v>40785</c:v>
                </c:pt>
                <c:pt idx="607">
                  <c:v>40786</c:v>
                </c:pt>
                <c:pt idx="608">
                  <c:v>40787</c:v>
                </c:pt>
                <c:pt idx="609">
                  <c:v>40788</c:v>
                </c:pt>
                <c:pt idx="610">
                  <c:v>40789</c:v>
                </c:pt>
                <c:pt idx="611">
                  <c:v>40790</c:v>
                </c:pt>
                <c:pt idx="612">
                  <c:v>40791</c:v>
                </c:pt>
                <c:pt idx="613">
                  <c:v>40792</c:v>
                </c:pt>
                <c:pt idx="614">
                  <c:v>40793</c:v>
                </c:pt>
                <c:pt idx="615">
                  <c:v>40794</c:v>
                </c:pt>
                <c:pt idx="616">
                  <c:v>40795</c:v>
                </c:pt>
                <c:pt idx="617">
                  <c:v>40796</c:v>
                </c:pt>
                <c:pt idx="618">
                  <c:v>40797</c:v>
                </c:pt>
                <c:pt idx="619">
                  <c:v>40798</c:v>
                </c:pt>
                <c:pt idx="620">
                  <c:v>40799</c:v>
                </c:pt>
                <c:pt idx="621">
                  <c:v>40800</c:v>
                </c:pt>
                <c:pt idx="622">
                  <c:v>40801</c:v>
                </c:pt>
                <c:pt idx="623">
                  <c:v>40802</c:v>
                </c:pt>
                <c:pt idx="624">
                  <c:v>40803</c:v>
                </c:pt>
                <c:pt idx="625">
                  <c:v>40804</c:v>
                </c:pt>
                <c:pt idx="626">
                  <c:v>40805</c:v>
                </c:pt>
                <c:pt idx="627">
                  <c:v>40806</c:v>
                </c:pt>
                <c:pt idx="628">
                  <c:v>40807</c:v>
                </c:pt>
                <c:pt idx="629">
                  <c:v>40808</c:v>
                </c:pt>
                <c:pt idx="630">
                  <c:v>40809</c:v>
                </c:pt>
                <c:pt idx="631">
                  <c:v>40810</c:v>
                </c:pt>
                <c:pt idx="632">
                  <c:v>40811</c:v>
                </c:pt>
                <c:pt idx="633">
                  <c:v>40812</c:v>
                </c:pt>
                <c:pt idx="634">
                  <c:v>40813</c:v>
                </c:pt>
                <c:pt idx="635">
                  <c:v>40814</c:v>
                </c:pt>
                <c:pt idx="636">
                  <c:v>40815</c:v>
                </c:pt>
                <c:pt idx="637">
                  <c:v>40816</c:v>
                </c:pt>
                <c:pt idx="638">
                  <c:v>40817</c:v>
                </c:pt>
                <c:pt idx="639">
                  <c:v>40818</c:v>
                </c:pt>
                <c:pt idx="640">
                  <c:v>40819</c:v>
                </c:pt>
                <c:pt idx="641">
                  <c:v>40820</c:v>
                </c:pt>
                <c:pt idx="642">
                  <c:v>40821</c:v>
                </c:pt>
                <c:pt idx="643">
                  <c:v>40822</c:v>
                </c:pt>
                <c:pt idx="644">
                  <c:v>40823</c:v>
                </c:pt>
                <c:pt idx="645">
                  <c:v>40824</c:v>
                </c:pt>
                <c:pt idx="646">
                  <c:v>40825</c:v>
                </c:pt>
                <c:pt idx="647">
                  <c:v>40826</c:v>
                </c:pt>
                <c:pt idx="648">
                  <c:v>40827</c:v>
                </c:pt>
                <c:pt idx="649">
                  <c:v>40828</c:v>
                </c:pt>
                <c:pt idx="650">
                  <c:v>40829</c:v>
                </c:pt>
                <c:pt idx="651">
                  <c:v>40830</c:v>
                </c:pt>
                <c:pt idx="652">
                  <c:v>40831</c:v>
                </c:pt>
                <c:pt idx="653">
                  <c:v>40832</c:v>
                </c:pt>
                <c:pt idx="654">
                  <c:v>40833</c:v>
                </c:pt>
                <c:pt idx="655">
                  <c:v>40834</c:v>
                </c:pt>
                <c:pt idx="656">
                  <c:v>40835</c:v>
                </c:pt>
                <c:pt idx="657">
                  <c:v>40836</c:v>
                </c:pt>
                <c:pt idx="658">
                  <c:v>40837</c:v>
                </c:pt>
                <c:pt idx="659">
                  <c:v>40838</c:v>
                </c:pt>
                <c:pt idx="660">
                  <c:v>40839</c:v>
                </c:pt>
                <c:pt idx="661">
                  <c:v>40840</c:v>
                </c:pt>
                <c:pt idx="662">
                  <c:v>40841</c:v>
                </c:pt>
                <c:pt idx="663">
                  <c:v>40842</c:v>
                </c:pt>
                <c:pt idx="664">
                  <c:v>40843</c:v>
                </c:pt>
                <c:pt idx="665">
                  <c:v>40844</c:v>
                </c:pt>
                <c:pt idx="666">
                  <c:v>40845</c:v>
                </c:pt>
                <c:pt idx="667">
                  <c:v>40846</c:v>
                </c:pt>
                <c:pt idx="668">
                  <c:v>40847</c:v>
                </c:pt>
                <c:pt idx="669">
                  <c:v>40848</c:v>
                </c:pt>
                <c:pt idx="670">
                  <c:v>40849</c:v>
                </c:pt>
                <c:pt idx="671">
                  <c:v>40850</c:v>
                </c:pt>
                <c:pt idx="672">
                  <c:v>40851</c:v>
                </c:pt>
                <c:pt idx="673">
                  <c:v>40852</c:v>
                </c:pt>
                <c:pt idx="674">
                  <c:v>40853</c:v>
                </c:pt>
                <c:pt idx="675">
                  <c:v>40854</c:v>
                </c:pt>
                <c:pt idx="676">
                  <c:v>40855</c:v>
                </c:pt>
                <c:pt idx="677">
                  <c:v>40856</c:v>
                </c:pt>
                <c:pt idx="678">
                  <c:v>40857</c:v>
                </c:pt>
                <c:pt idx="679">
                  <c:v>40858</c:v>
                </c:pt>
                <c:pt idx="680">
                  <c:v>40859</c:v>
                </c:pt>
                <c:pt idx="681">
                  <c:v>40860</c:v>
                </c:pt>
                <c:pt idx="682">
                  <c:v>40861</c:v>
                </c:pt>
                <c:pt idx="683">
                  <c:v>40862</c:v>
                </c:pt>
                <c:pt idx="684">
                  <c:v>40863</c:v>
                </c:pt>
                <c:pt idx="685">
                  <c:v>40864</c:v>
                </c:pt>
                <c:pt idx="686">
                  <c:v>40865</c:v>
                </c:pt>
                <c:pt idx="687">
                  <c:v>40866</c:v>
                </c:pt>
                <c:pt idx="688">
                  <c:v>40867</c:v>
                </c:pt>
                <c:pt idx="689">
                  <c:v>40868</c:v>
                </c:pt>
                <c:pt idx="690">
                  <c:v>40869</c:v>
                </c:pt>
                <c:pt idx="691">
                  <c:v>40870</c:v>
                </c:pt>
                <c:pt idx="692">
                  <c:v>40871</c:v>
                </c:pt>
                <c:pt idx="693">
                  <c:v>40872</c:v>
                </c:pt>
                <c:pt idx="694">
                  <c:v>40873</c:v>
                </c:pt>
                <c:pt idx="695">
                  <c:v>40874</c:v>
                </c:pt>
                <c:pt idx="696">
                  <c:v>40875</c:v>
                </c:pt>
                <c:pt idx="697">
                  <c:v>40876</c:v>
                </c:pt>
                <c:pt idx="698">
                  <c:v>40877</c:v>
                </c:pt>
                <c:pt idx="699">
                  <c:v>40878</c:v>
                </c:pt>
                <c:pt idx="700">
                  <c:v>40879</c:v>
                </c:pt>
                <c:pt idx="701">
                  <c:v>40880</c:v>
                </c:pt>
                <c:pt idx="702">
                  <c:v>40881</c:v>
                </c:pt>
                <c:pt idx="703">
                  <c:v>40882</c:v>
                </c:pt>
                <c:pt idx="704">
                  <c:v>40883</c:v>
                </c:pt>
                <c:pt idx="705">
                  <c:v>40884</c:v>
                </c:pt>
                <c:pt idx="706">
                  <c:v>40885</c:v>
                </c:pt>
                <c:pt idx="707">
                  <c:v>40886</c:v>
                </c:pt>
                <c:pt idx="708">
                  <c:v>40887</c:v>
                </c:pt>
                <c:pt idx="709">
                  <c:v>40888</c:v>
                </c:pt>
                <c:pt idx="710">
                  <c:v>40889</c:v>
                </c:pt>
                <c:pt idx="711">
                  <c:v>40890</c:v>
                </c:pt>
                <c:pt idx="712">
                  <c:v>40891</c:v>
                </c:pt>
                <c:pt idx="713">
                  <c:v>40892</c:v>
                </c:pt>
                <c:pt idx="714">
                  <c:v>40893</c:v>
                </c:pt>
                <c:pt idx="715">
                  <c:v>40894</c:v>
                </c:pt>
                <c:pt idx="716">
                  <c:v>40895</c:v>
                </c:pt>
                <c:pt idx="717">
                  <c:v>40896</c:v>
                </c:pt>
                <c:pt idx="718">
                  <c:v>40897</c:v>
                </c:pt>
                <c:pt idx="719">
                  <c:v>40898</c:v>
                </c:pt>
                <c:pt idx="720">
                  <c:v>40899</c:v>
                </c:pt>
                <c:pt idx="721">
                  <c:v>40900</c:v>
                </c:pt>
                <c:pt idx="722">
                  <c:v>40901</c:v>
                </c:pt>
                <c:pt idx="723">
                  <c:v>40902</c:v>
                </c:pt>
                <c:pt idx="724">
                  <c:v>40903</c:v>
                </c:pt>
                <c:pt idx="725">
                  <c:v>40904</c:v>
                </c:pt>
                <c:pt idx="726">
                  <c:v>40905</c:v>
                </c:pt>
                <c:pt idx="727">
                  <c:v>40906</c:v>
                </c:pt>
                <c:pt idx="728">
                  <c:v>40907</c:v>
                </c:pt>
                <c:pt idx="729">
                  <c:v>40908</c:v>
                </c:pt>
                <c:pt idx="730">
                  <c:v>40909</c:v>
                </c:pt>
                <c:pt idx="731">
                  <c:v>40910</c:v>
                </c:pt>
                <c:pt idx="732">
                  <c:v>40911</c:v>
                </c:pt>
                <c:pt idx="733">
                  <c:v>40912</c:v>
                </c:pt>
                <c:pt idx="734">
                  <c:v>40913</c:v>
                </c:pt>
                <c:pt idx="735">
                  <c:v>40914</c:v>
                </c:pt>
                <c:pt idx="736">
                  <c:v>40915</c:v>
                </c:pt>
                <c:pt idx="737">
                  <c:v>40916</c:v>
                </c:pt>
                <c:pt idx="738">
                  <c:v>40917</c:v>
                </c:pt>
                <c:pt idx="739">
                  <c:v>40918</c:v>
                </c:pt>
                <c:pt idx="740">
                  <c:v>40919</c:v>
                </c:pt>
                <c:pt idx="741">
                  <c:v>40920</c:v>
                </c:pt>
                <c:pt idx="742">
                  <c:v>40921</c:v>
                </c:pt>
                <c:pt idx="743">
                  <c:v>40922</c:v>
                </c:pt>
                <c:pt idx="744">
                  <c:v>40923</c:v>
                </c:pt>
                <c:pt idx="745">
                  <c:v>40924</c:v>
                </c:pt>
                <c:pt idx="746">
                  <c:v>40925</c:v>
                </c:pt>
                <c:pt idx="747">
                  <c:v>40926</c:v>
                </c:pt>
                <c:pt idx="748">
                  <c:v>40927</c:v>
                </c:pt>
                <c:pt idx="749">
                  <c:v>40928</c:v>
                </c:pt>
                <c:pt idx="750">
                  <c:v>40929</c:v>
                </c:pt>
                <c:pt idx="751">
                  <c:v>40930</c:v>
                </c:pt>
                <c:pt idx="752">
                  <c:v>40931</c:v>
                </c:pt>
                <c:pt idx="753">
                  <c:v>40932</c:v>
                </c:pt>
                <c:pt idx="754">
                  <c:v>40933</c:v>
                </c:pt>
                <c:pt idx="755">
                  <c:v>40934</c:v>
                </c:pt>
                <c:pt idx="756">
                  <c:v>40935</c:v>
                </c:pt>
                <c:pt idx="757">
                  <c:v>40936</c:v>
                </c:pt>
                <c:pt idx="758">
                  <c:v>40937</c:v>
                </c:pt>
                <c:pt idx="759">
                  <c:v>40938</c:v>
                </c:pt>
                <c:pt idx="760">
                  <c:v>40939</c:v>
                </c:pt>
                <c:pt idx="761">
                  <c:v>40940</c:v>
                </c:pt>
                <c:pt idx="762">
                  <c:v>40941</c:v>
                </c:pt>
                <c:pt idx="763">
                  <c:v>40942</c:v>
                </c:pt>
                <c:pt idx="764">
                  <c:v>40943</c:v>
                </c:pt>
                <c:pt idx="765">
                  <c:v>40944</c:v>
                </c:pt>
                <c:pt idx="766">
                  <c:v>40945</c:v>
                </c:pt>
                <c:pt idx="767">
                  <c:v>40946</c:v>
                </c:pt>
                <c:pt idx="768">
                  <c:v>40947</c:v>
                </c:pt>
                <c:pt idx="769">
                  <c:v>40948</c:v>
                </c:pt>
                <c:pt idx="770">
                  <c:v>40949</c:v>
                </c:pt>
                <c:pt idx="771">
                  <c:v>40950</c:v>
                </c:pt>
                <c:pt idx="772">
                  <c:v>40951</c:v>
                </c:pt>
                <c:pt idx="773">
                  <c:v>40952</c:v>
                </c:pt>
                <c:pt idx="774">
                  <c:v>40953</c:v>
                </c:pt>
                <c:pt idx="775">
                  <c:v>40954</c:v>
                </c:pt>
                <c:pt idx="776">
                  <c:v>40955</c:v>
                </c:pt>
                <c:pt idx="777">
                  <c:v>40956</c:v>
                </c:pt>
                <c:pt idx="778">
                  <c:v>40957</c:v>
                </c:pt>
                <c:pt idx="779">
                  <c:v>40958</c:v>
                </c:pt>
                <c:pt idx="780">
                  <c:v>40959</c:v>
                </c:pt>
                <c:pt idx="781">
                  <c:v>40960</c:v>
                </c:pt>
                <c:pt idx="782">
                  <c:v>40961</c:v>
                </c:pt>
                <c:pt idx="783">
                  <c:v>40962</c:v>
                </c:pt>
                <c:pt idx="784">
                  <c:v>40963</c:v>
                </c:pt>
                <c:pt idx="785">
                  <c:v>40964</c:v>
                </c:pt>
                <c:pt idx="786">
                  <c:v>40965</c:v>
                </c:pt>
                <c:pt idx="787">
                  <c:v>40966</c:v>
                </c:pt>
                <c:pt idx="788">
                  <c:v>40967</c:v>
                </c:pt>
                <c:pt idx="789">
                  <c:v>40968</c:v>
                </c:pt>
                <c:pt idx="790">
                  <c:v>40969</c:v>
                </c:pt>
                <c:pt idx="791">
                  <c:v>40970</c:v>
                </c:pt>
                <c:pt idx="792">
                  <c:v>40971</c:v>
                </c:pt>
                <c:pt idx="793">
                  <c:v>40972</c:v>
                </c:pt>
                <c:pt idx="794">
                  <c:v>40973</c:v>
                </c:pt>
                <c:pt idx="795">
                  <c:v>40974</c:v>
                </c:pt>
                <c:pt idx="796">
                  <c:v>40975</c:v>
                </c:pt>
                <c:pt idx="797">
                  <c:v>40976</c:v>
                </c:pt>
                <c:pt idx="798">
                  <c:v>40977</c:v>
                </c:pt>
                <c:pt idx="799">
                  <c:v>40978</c:v>
                </c:pt>
                <c:pt idx="800">
                  <c:v>40979</c:v>
                </c:pt>
                <c:pt idx="801">
                  <c:v>40980</c:v>
                </c:pt>
                <c:pt idx="802">
                  <c:v>40981</c:v>
                </c:pt>
                <c:pt idx="803">
                  <c:v>40982</c:v>
                </c:pt>
                <c:pt idx="804">
                  <c:v>40983</c:v>
                </c:pt>
                <c:pt idx="805">
                  <c:v>40984</c:v>
                </c:pt>
                <c:pt idx="806">
                  <c:v>40985</c:v>
                </c:pt>
                <c:pt idx="807">
                  <c:v>40986</c:v>
                </c:pt>
                <c:pt idx="808">
                  <c:v>40987</c:v>
                </c:pt>
                <c:pt idx="809">
                  <c:v>40988</c:v>
                </c:pt>
                <c:pt idx="810">
                  <c:v>40989</c:v>
                </c:pt>
                <c:pt idx="811">
                  <c:v>40990</c:v>
                </c:pt>
                <c:pt idx="812">
                  <c:v>40991</c:v>
                </c:pt>
                <c:pt idx="813">
                  <c:v>40992</c:v>
                </c:pt>
                <c:pt idx="814">
                  <c:v>40993</c:v>
                </c:pt>
                <c:pt idx="815">
                  <c:v>40994</c:v>
                </c:pt>
                <c:pt idx="816">
                  <c:v>40995</c:v>
                </c:pt>
                <c:pt idx="817">
                  <c:v>40996</c:v>
                </c:pt>
                <c:pt idx="818">
                  <c:v>40997</c:v>
                </c:pt>
                <c:pt idx="819">
                  <c:v>40998</c:v>
                </c:pt>
                <c:pt idx="820">
                  <c:v>40999</c:v>
                </c:pt>
                <c:pt idx="821">
                  <c:v>41000</c:v>
                </c:pt>
                <c:pt idx="822">
                  <c:v>41001</c:v>
                </c:pt>
                <c:pt idx="823">
                  <c:v>41002</c:v>
                </c:pt>
                <c:pt idx="824">
                  <c:v>41003</c:v>
                </c:pt>
                <c:pt idx="825">
                  <c:v>41004</c:v>
                </c:pt>
                <c:pt idx="826">
                  <c:v>41005</c:v>
                </c:pt>
                <c:pt idx="827">
                  <c:v>41006</c:v>
                </c:pt>
                <c:pt idx="828">
                  <c:v>41007</c:v>
                </c:pt>
                <c:pt idx="829">
                  <c:v>41008</c:v>
                </c:pt>
                <c:pt idx="830">
                  <c:v>41009</c:v>
                </c:pt>
                <c:pt idx="831">
                  <c:v>41010</c:v>
                </c:pt>
                <c:pt idx="832">
                  <c:v>41011</c:v>
                </c:pt>
                <c:pt idx="833">
                  <c:v>41012</c:v>
                </c:pt>
                <c:pt idx="834">
                  <c:v>41013</c:v>
                </c:pt>
                <c:pt idx="835">
                  <c:v>41014</c:v>
                </c:pt>
                <c:pt idx="836">
                  <c:v>41015</c:v>
                </c:pt>
                <c:pt idx="837">
                  <c:v>41016</c:v>
                </c:pt>
                <c:pt idx="838">
                  <c:v>41017</c:v>
                </c:pt>
                <c:pt idx="839">
                  <c:v>41018</c:v>
                </c:pt>
                <c:pt idx="840">
                  <c:v>41019</c:v>
                </c:pt>
                <c:pt idx="841">
                  <c:v>41020</c:v>
                </c:pt>
                <c:pt idx="842">
                  <c:v>41021</c:v>
                </c:pt>
                <c:pt idx="843">
                  <c:v>41022</c:v>
                </c:pt>
                <c:pt idx="844">
                  <c:v>41023</c:v>
                </c:pt>
                <c:pt idx="845">
                  <c:v>41024</c:v>
                </c:pt>
                <c:pt idx="846">
                  <c:v>41025</c:v>
                </c:pt>
                <c:pt idx="847">
                  <c:v>41026</c:v>
                </c:pt>
                <c:pt idx="848">
                  <c:v>41027</c:v>
                </c:pt>
                <c:pt idx="849">
                  <c:v>41028</c:v>
                </c:pt>
                <c:pt idx="850">
                  <c:v>41029</c:v>
                </c:pt>
                <c:pt idx="851">
                  <c:v>41030</c:v>
                </c:pt>
                <c:pt idx="852">
                  <c:v>41031</c:v>
                </c:pt>
                <c:pt idx="853">
                  <c:v>41032</c:v>
                </c:pt>
                <c:pt idx="854">
                  <c:v>41033</c:v>
                </c:pt>
                <c:pt idx="855">
                  <c:v>41034</c:v>
                </c:pt>
                <c:pt idx="856">
                  <c:v>41035</c:v>
                </c:pt>
                <c:pt idx="857">
                  <c:v>41036</c:v>
                </c:pt>
                <c:pt idx="858">
                  <c:v>41037</c:v>
                </c:pt>
                <c:pt idx="859">
                  <c:v>41038</c:v>
                </c:pt>
                <c:pt idx="860">
                  <c:v>41039</c:v>
                </c:pt>
                <c:pt idx="861">
                  <c:v>41040</c:v>
                </c:pt>
                <c:pt idx="862">
                  <c:v>41041</c:v>
                </c:pt>
                <c:pt idx="863">
                  <c:v>41042</c:v>
                </c:pt>
                <c:pt idx="864">
                  <c:v>41043</c:v>
                </c:pt>
                <c:pt idx="865">
                  <c:v>41044</c:v>
                </c:pt>
                <c:pt idx="866">
                  <c:v>41045</c:v>
                </c:pt>
                <c:pt idx="867">
                  <c:v>41046</c:v>
                </c:pt>
                <c:pt idx="868">
                  <c:v>41047</c:v>
                </c:pt>
                <c:pt idx="869">
                  <c:v>41048</c:v>
                </c:pt>
                <c:pt idx="870">
                  <c:v>41049</c:v>
                </c:pt>
                <c:pt idx="871">
                  <c:v>41050</c:v>
                </c:pt>
                <c:pt idx="872">
                  <c:v>41051</c:v>
                </c:pt>
                <c:pt idx="873">
                  <c:v>41052</c:v>
                </c:pt>
                <c:pt idx="874">
                  <c:v>41053</c:v>
                </c:pt>
                <c:pt idx="875">
                  <c:v>41054</c:v>
                </c:pt>
                <c:pt idx="876">
                  <c:v>41055</c:v>
                </c:pt>
                <c:pt idx="877">
                  <c:v>41056</c:v>
                </c:pt>
                <c:pt idx="878">
                  <c:v>41057</c:v>
                </c:pt>
                <c:pt idx="879">
                  <c:v>41058</c:v>
                </c:pt>
                <c:pt idx="880">
                  <c:v>41059</c:v>
                </c:pt>
                <c:pt idx="881">
                  <c:v>41060</c:v>
                </c:pt>
                <c:pt idx="882">
                  <c:v>41061</c:v>
                </c:pt>
                <c:pt idx="883">
                  <c:v>41062</c:v>
                </c:pt>
                <c:pt idx="884">
                  <c:v>41063</c:v>
                </c:pt>
                <c:pt idx="885">
                  <c:v>41064</c:v>
                </c:pt>
                <c:pt idx="886">
                  <c:v>41065</c:v>
                </c:pt>
                <c:pt idx="887">
                  <c:v>41066</c:v>
                </c:pt>
                <c:pt idx="888">
                  <c:v>41067</c:v>
                </c:pt>
                <c:pt idx="889">
                  <c:v>41068</c:v>
                </c:pt>
                <c:pt idx="890">
                  <c:v>41069</c:v>
                </c:pt>
                <c:pt idx="891">
                  <c:v>41070</c:v>
                </c:pt>
                <c:pt idx="892">
                  <c:v>41071</c:v>
                </c:pt>
                <c:pt idx="893">
                  <c:v>41072</c:v>
                </c:pt>
                <c:pt idx="894">
                  <c:v>41073</c:v>
                </c:pt>
                <c:pt idx="895">
                  <c:v>41074</c:v>
                </c:pt>
                <c:pt idx="896">
                  <c:v>41075</c:v>
                </c:pt>
                <c:pt idx="897">
                  <c:v>41076</c:v>
                </c:pt>
                <c:pt idx="898">
                  <c:v>41077</c:v>
                </c:pt>
                <c:pt idx="899">
                  <c:v>41078</c:v>
                </c:pt>
                <c:pt idx="900">
                  <c:v>41079</c:v>
                </c:pt>
                <c:pt idx="901">
                  <c:v>41080</c:v>
                </c:pt>
                <c:pt idx="902">
                  <c:v>41081</c:v>
                </c:pt>
                <c:pt idx="903">
                  <c:v>41082</c:v>
                </c:pt>
                <c:pt idx="904">
                  <c:v>41083</c:v>
                </c:pt>
                <c:pt idx="905">
                  <c:v>41084</c:v>
                </c:pt>
                <c:pt idx="906">
                  <c:v>41085</c:v>
                </c:pt>
                <c:pt idx="907">
                  <c:v>41086</c:v>
                </c:pt>
                <c:pt idx="908">
                  <c:v>41087</c:v>
                </c:pt>
                <c:pt idx="909">
                  <c:v>41088</c:v>
                </c:pt>
                <c:pt idx="910">
                  <c:v>41089</c:v>
                </c:pt>
                <c:pt idx="911">
                  <c:v>41090</c:v>
                </c:pt>
                <c:pt idx="912">
                  <c:v>41091</c:v>
                </c:pt>
                <c:pt idx="913">
                  <c:v>41092</c:v>
                </c:pt>
                <c:pt idx="914">
                  <c:v>41093</c:v>
                </c:pt>
                <c:pt idx="915">
                  <c:v>41094</c:v>
                </c:pt>
                <c:pt idx="916">
                  <c:v>41095</c:v>
                </c:pt>
                <c:pt idx="917">
                  <c:v>41096</c:v>
                </c:pt>
                <c:pt idx="918">
                  <c:v>41097</c:v>
                </c:pt>
                <c:pt idx="919">
                  <c:v>41098</c:v>
                </c:pt>
                <c:pt idx="920">
                  <c:v>41099</c:v>
                </c:pt>
                <c:pt idx="921">
                  <c:v>41100</c:v>
                </c:pt>
                <c:pt idx="922">
                  <c:v>41101</c:v>
                </c:pt>
                <c:pt idx="923">
                  <c:v>41102</c:v>
                </c:pt>
                <c:pt idx="924">
                  <c:v>41103</c:v>
                </c:pt>
                <c:pt idx="925">
                  <c:v>41104</c:v>
                </c:pt>
                <c:pt idx="926">
                  <c:v>41105</c:v>
                </c:pt>
                <c:pt idx="927">
                  <c:v>41106</c:v>
                </c:pt>
                <c:pt idx="928">
                  <c:v>41107</c:v>
                </c:pt>
                <c:pt idx="929">
                  <c:v>41108</c:v>
                </c:pt>
                <c:pt idx="930">
                  <c:v>41109</c:v>
                </c:pt>
                <c:pt idx="931">
                  <c:v>41110</c:v>
                </c:pt>
                <c:pt idx="932">
                  <c:v>41111</c:v>
                </c:pt>
                <c:pt idx="933">
                  <c:v>41112</c:v>
                </c:pt>
                <c:pt idx="934">
                  <c:v>41113</c:v>
                </c:pt>
                <c:pt idx="935">
                  <c:v>41114</c:v>
                </c:pt>
                <c:pt idx="936">
                  <c:v>41115</c:v>
                </c:pt>
                <c:pt idx="937">
                  <c:v>41116</c:v>
                </c:pt>
                <c:pt idx="938">
                  <c:v>41117</c:v>
                </c:pt>
                <c:pt idx="939">
                  <c:v>41118</c:v>
                </c:pt>
                <c:pt idx="940">
                  <c:v>41119</c:v>
                </c:pt>
                <c:pt idx="941">
                  <c:v>41120</c:v>
                </c:pt>
                <c:pt idx="942">
                  <c:v>41121</c:v>
                </c:pt>
                <c:pt idx="943">
                  <c:v>41122</c:v>
                </c:pt>
                <c:pt idx="944">
                  <c:v>41123</c:v>
                </c:pt>
                <c:pt idx="945">
                  <c:v>41124</c:v>
                </c:pt>
                <c:pt idx="946">
                  <c:v>41125</c:v>
                </c:pt>
                <c:pt idx="947">
                  <c:v>41126</c:v>
                </c:pt>
                <c:pt idx="948">
                  <c:v>41127</c:v>
                </c:pt>
                <c:pt idx="949">
                  <c:v>41128</c:v>
                </c:pt>
                <c:pt idx="950">
                  <c:v>41129</c:v>
                </c:pt>
                <c:pt idx="951">
                  <c:v>41130</c:v>
                </c:pt>
                <c:pt idx="952">
                  <c:v>41131</c:v>
                </c:pt>
                <c:pt idx="953">
                  <c:v>41132</c:v>
                </c:pt>
                <c:pt idx="954">
                  <c:v>41133</c:v>
                </c:pt>
                <c:pt idx="955">
                  <c:v>41134</c:v>
                </c:pt>
                <c:pt idx="956">
                  <c:v>41135</c:v>
                </c:pt>
                <c:pt idx="957">
                  <c:v>41136</c:v>
                </c:pt>
                <c:pt idx="958">
                  <c:v>41137</c:v>
                </c:pt>
                <c:pt idx="959">
                  <c:v>41138</c:v>
                </c:pt>
                <c:pt idx="960">
                  <c:v>41139</c:v>
                </c:pt>
                <c:pt idx="961">
                  <c:v>41140</c:v>
                </c:pt>
                <c:pt idx="962">
                  <c:v>41141</c:v>
                </c:pt>
                <c:pt idx="963">
                  <c:v>41142</c:v>
                </c:pt>
                <c:pt idx="964">
                  <c:v>41143</c:v>
                </c:pt>
                <c:pt idx="965">
                  <c:v>41144</c:v>
                </c:pt>
                <c:pt idx="966">
                  <c:v>41145</c:v>
                </c:pt>
                <c:pt idx="967">
                  <c:v>41146</c:v>
                </c:pt>
                <c:pt idx="968">
                  <c:v>41147</c:v>
                </c:pt>
                <c:pt idx="969">
                  <c:v>41148</c:v>
                </c:pt>
                <c:pt idx="970">
                  <c:v>41149</c:v>
                </c:pt>
                <c:pt idx="971">
                  <c:v>41150</c:v>
                </c:pt>
                <c:pt idx="972">
                  <c:v>41151</c:v>
                </c:pt>
                <c:pt idx="973">
                  <c:v>41152</c:v>
                </c:pt>
                <c:pt idx="974">
                  <c:v>41153</c:v>
                </c:pt>
                <c:pt idx="975">
                  <c:v>41154</c:v>
                </c:pt>
                <c:pt idx="976">
                  <c:v>41155</c:v>
                </c:pt>
                <c:pt idx="977">
                  <c:v>41156</c:v>
                </c:pt>
                <c:pt idx="978">
                  <c:v>41157</c:v>
                </c:pt>
                <c:pt idx="979">
                  <c:v>41158</c:v>
                </c:pt>
                <c:pt idx="980">
                  <c:v>41159</c:v>
                </c:pt>
                <c:pt idx="981">
                  <c:v>41160</c:v>
                </c:pt>
                <c:pt idx="982">
                  <c:v>41161</c:v>
                </c:pt>
                <c:pt idx="983">
                  <c:v>41162</c:v>
                </c:pt>
                <c:pt idx="984">
                  <c:v>41163</c:v>
                </c:pt>
                <c:pt idx="985">
                  <c:v>41164</c:v>
                </c:pt>
                <c:pt idx="986">
                  <c:v>41165</c:v>
                </c:pt>
                <c:pt idx="987">
                  <c:v>41166</c:v>
                </c:pt>
                <c:pt idx="988">
                  <c:v>41167</c:v>
                </c:pt>
                <c:pt idx="989">
                  <c:v>41168</c:v>
                </c:pt>
                <c:pt idx="990">
                  <c:v>41169</c:v>
                </c:pt>
                <c:pt idx="991">
                  <c:v>41170</c:v>
                </c:pt>
                <c:pt idx="992">
                  <c:v>41171</c:v>
                </c:pt>
                <c:pt idx="993">
                  <c:v>41172</c:v>
                </c:pt>
                <c:pt idx="994">
                  <c:v>41173</c:v>
                </c:pt>
                <c:pt idx="995">
                  <c:v>41174</c:v>
                </c:pt>
                <c:pt idx="996">
                  <c:v>41175</c:v>
                </c:pt>
                <c:pt idx="997">
                  <c:v>41176</c:v>
                </c:pt>
                <c:pt idx="998">
                  <c:v>41177</c:v>
                </c:pt>
                <c:pt idx="999">
                  <c:v>41178</c:v>
                </c:pt>
                <c:pt idx="1000">
                  <c:v>41179</c:v>
                </c:pt>
                <c:pt idx="1001">
                  <c:v>41180</c:v>
                </c:pt>
                <c:pt idx="1002">
                  <c:v>41181</c:v>
                </c:pt>
                <c:pt idx="1003">
                  <c:v>41182</c:v>
                </c:pt>
                <c:pt idx="1004">
                  <c:v>41183</c:v>
                </c:pt>
                <c:pt idx="1005">
                  <c:v>41184</c:v>
                </c:pt>
                <c:pt idx="1006">
                  <c:v>41185</c:v>
                </c:pt>
                <c:pt idx="1007">
                  <c:v>41186</c:v>
                </c:pt>
                <c:pt idx="1008">
                  <c:v>41187</c:v>
                </c:pt>
                <c:pt idx="1009">
                  <c:v>41188</c:v>
                </c:pt>
                <c:pt idx="1010">
                  <c:v>41189</c:v>
                </c:pt>
                <c:pt idx="1011">
                  <c:v>41190</c:v>
                </c:pt>
                <c:pt idx="1012">
                  <c:v>41191</c:v>
                </c:pt>
                <c:pt idx="1013">
                  <c:v>41192</c:v>
                </c:pt>
                <c:pt idx="1014">
                  <c:v>41193</c:v>
                </c:pt>
                <c:pt idx="1015">
                  <c:v>41194</c:v>
                </c:pt>
                <c:pt idx="1016">
                  <c:v>41195</c:v>
                </c:pt>
                <c:pt idx="1017">
                  <c:v>41196</c:v>
                </c:pt>
                <c:pt idx="1018">
                  <c:v>41197</c:v>
                </c:pt>
                <c:pt idx="1019">
                  <c:v>41198</c:v>
                </c:pt>
                <c:pt idx="1020">
                  <c:v>41199</c:v>
                </c:pt>
                <c:pt idx="1021">
                  <c:v>41200</c:v>
                </c:pt>
                <c:pt idx="1022">
                  <c:v>41201</c:v>
                </c:pt>
                <c:pt idx="1023">
                  <c:v>41202</c:v>
                </c:pt>
                <c:pt idx="1024">
                  <c:v>41203</c:v>
                </c:pt>
                <c:pt idx="1025">
                  <c:v>41204</c:v>
                </c:pt>
                <c:pt idx="1026">
                  <c:v>41205</c:v>
                </c:pt>
                <c:pt idx="1027">
                  <c:v>41206</c:v>
                </c:pt>
                <c:pt idx="1028">
                  <c:v>41207</c:v>
                </c:pt>
                <c:pt idx="1029">
                  <c:v>41208</c:v>
                </c:pt>
                <c:pt idx="1030">
                  <c:v>41209</c:v>
                </c:pt>
                <c:pt idx="1031">
                  <c:v>41210</c:v>
                </c:pt>
                <c:pt idx="1032">
                  <c:v>41211</c:v>
                </c:pt>
                <c:pt idx="1033">
                  <c:v>41212</c:v>
                </c:pt>
                <c:pt idx="1034">
                  <c:v>41213</c:v>
                </c:pt>
                <c:pt idx="1035">
                  <c:v>41214</c:v>
                </c:pt>
                <c:pt idx="1036">
                  <c:v>41215</c:v>
                </c:pt>
                <c:pt idx="1037">
                  <c:v>41216</c:v>
                </c:pt>
                <c:pt idx="1038">
                  <c:v>41217</c:v>
                </c:pt>
                <c:pt idx="1039">
                  <c:v>41218</c:v>
                </c:pt>
                <c:pt idx="1040">
                  <c:v>41219</c:v>
                </c:pt>
                <c:pt idx="1041">
                  <c:v>41220</c:v>
                </c:pt>
                <c:pt idx="1042">
                  <c:v>41221</c:v>
                </c:pt>
                <c:pt idx="1043">
                  <c:v>41222</c:v>
                </c:pt>
                <c:pt idx="1044">
                  <c:v>41223</c:v>
                </c:pt>
                <c:pt idx="1045">
                  <c:v>41224</c:v>
                </c:pt>
                <c:pt idx="1046">
                  <c:v>41225</c:v>
                </c:pt>
                <c:pt idx="1047">
                  <c:v>41226</c:v>
                </c:pt>
                <c:pt idx="1048">
                  <c:v>41227</c:v>
                </c:pt>
                <c:pt idx="1049">
                  <c:v>41228</c:v>
                </c:pt>
                <c:pt idx="1050">
                  <c:v>41229</c:v>
                </c:pt>
                <c:pt idx="1051">
                  <c:v>41230</c:v>
                </c:pt>
                <c:pt idx="1052">
                  <c:v>41231</c:v>
                </c:pt>
                <c:pt idx="1053">
                  <c:v>41232</c:v>
                </c:pt>
                <c:pt idx="1054">
                  <c:v>41233</c:v>
                </c:pt>
                <c:pt idx="1055">
                  <c:v>41234</c:v>
                </c:pt>
                <c:pt idx="1056">
                  <c:v>41235</c:v>
                </c:pt>
                <c:pt idx="1057">
                  <c:v>41236</c:v>
                </c:pt>
                <c:pt idx="1058">
                  <c:v>41237</c:v>
                </c:pt>
                <c:pt idx="1059">
                  <c:v>41238</c:v>
                </c:pt>
                <c:pt idx="1060">
                  <c:v>41239</c:v>
                </c:pt>
                <c:pt idx="1061">
                  <c:v>41240</c:v>
                </c:pt>
                <c:pt idx="1062">
                  <c:v>41241</c:v>
                </c:pt>
                <c:pt idx="1063">
                  <c:v>41242</c:v>
                </c:pt>
                <c:pt idx="1064">
                  <c:v>41243</c:v>
                </c:pt>
                <c:pt idx="1065">
                  <c:v>41244</c:v>
                </c:pt>
                <c:pt idx="1066">
                  <c:v>41245</c:v>
                </c:pt>
                <c:pt idx="1067">
                  <c:v>41246</c:v>
                </c:pt>
                <c:pt idx="1068">
                  <c:v>41247</c:v>
                </c:pt>
                <c:pt idx="1069">
                  <c:v>41248</c:v>
                </c:pt>
                <c:pt idx="1070">
                  <c:v>41249</c:v>
                </c:pt>
                <c:pt idx="1071">
                  <c:v>41250</c:v>
                </c:pt>
                <c:pt idx="1072">
                  <c:v>41251</c:v>
                </c:pt>
                <c:pt idx="1073">
                  <c:v>41252</c:v>
                </c:pt>
                <c:pt idx="1074">
                  <c:v>41253</c:v>
                </c:pt>
                <c:pt idx="1075">
                  <c:v>41254</c:v>
                </c:pt>
                <c:pt idx="1076">
                  <c:v>41255</c:v>
                </c:pt>
                <c:pt idx="1077">
                  <c:v>41256</c:v>
                </c:pt>
                <c:pt idx="1078">
                  <c:v>41257</c:v>
                </c:pt>
                <c:pt idx="1079">
                  <c:v>41258</c:v>
                </c:pt>
                <c:pt idx="1080">
                  <c:v>41259</c:v>
                </c:pt>
                <c:pt idx="1081">
                  <c:v>41260</c:v>
                </c:pt>
                <c:pt idx="1082">
                  <c:v>41261</c:v>
                </c:pt>
                <c:pt idx="1083">
                  <c:v>41262</c:v>
                </c:pt>
                <c:pt idx="1084">
                  <c:v>41263</c:v>
                </c:pt>
                <c:pt idx="1085">
                  <c:v>41264</c:v>
                </c:pt>
                <c:pt idx="1086">
                  <c:v>41265</c:v>
                </c:pt>
                <c:pt idx="1087">
                  <c:v>41266</c:v>
                </c:pt>
                <c:pt idx="1088">
                  <c:v>41267</c:v>
                </c:pt>
                <c:pt idx="1089">
                  <c:v>41268</c:v>
                </c:pt>
                <c:pt idx="1090">
                  <c:v>41269</c:v>
                </c:pt>
                <c:pt idx="1091">
                  <c:v>41270</c:v>
                </c:pt>
                <c:pt idx="1092">
                  <c:v>41271</c:v>
                </c:pt>
                <c:pt idx="1093">
                  <c:v>41272</c:v>
                </c:pt>
                <c:pt idx="1094">
                  <c:v>41273</c:v>
                </c:pt>
                <c:pt idx="1095">
                  <c:v>41274</c:v>
                </c:pt>
                <c:pt idx="1096">
                  <c:v>41275</c:v>
                </c:pt>
                <c:pt idx="1097">
                  <c:v>41276</c:v>
                </c:pt>
                <c:pt idx="1098">
                  <c:v>41277</c:v>
                </c:pt>
                <c:pt idx="1099">
                  <c:v>41278</c:v>
                </c:pt>
                <c:pt idx="1100">
                  <c:v>41279</c:v>
                </c:pt>
                <c:pt idx="1101">
                  <c:v>41280</c:v>
                </c:pt>
                <c:pt idx="1102">
                  <c:v>41281</c:v>
                </c:pt>
                <c:pt idx="1103">
                  <c:v>41282</c:v>
                </c:pt>
                <c:pt idx="1104">
                  <c:v>41283</c:v>
                </c:pt>
                <c:pt idx="1105">
                  <c:v>41284</c:v>
                </c:pt>
                <c:pt idx="1106">
                  <c:v>41285</c:v>
                </c:pt>
                <c:pt idx="1107">
                  <c:v>41286</c:v>
                </c:pt>
                <c:pt idx="1108">
                  <c:v>41287</c:v>
                </c:pt>
                <c:pt idx="1109">
                  <c:v>41288</c:v>
                </c:pt>
                <c:pt idx="1110">
                  <c:v>41289</c:v>
                </c:pt>
                <c:pt idx="1111">
                  <c:v>41290</c:v>
                </c:pt>
                <c:pt idx="1112">
                  <c:v>41291</c:v>
                </c:pt>
                <c:pt idx="1113">
                  <c:v>41292</c:v>
                </c:pt>
                <c:pt idx="1114">
                  <c:v>41293</c:v>
                </c:pt>
                <c:pt idx="1115">
                  <c:v>41294</c:v>
                </c:pt>
                <c:pt idx="1116">
                  <c:v>41295</c:v>
                </c:pt>
                <c:pt idx="1117">
                  <c:v>41296</c:v>
                </c:pt>
                <c:pt idx="1118">
                  <c:v>41297</c:v>
                </c:pt>
                <c:pt idx="1119">
                  <c:v>41298</c:v>
                </c:pt>
                <c:pt idx="1120">
                  <c:v>41299</c:v>
                </c:pt>
                <c:pt idx="1121">
                  <c:v>41300</c:v>
                </c:pt>
                <c:pt idx="1122">
                  <c:v>41301</c:v>
                </c:pt>
                <c:pt idx="1123">
                  <c:v>41302</c:v>
                </c:pt>
                <c:pt idx="1124">
                  <c:v>41303</c:v>
                </c:pt>
                <c:pt idx="1125">
                  <c:v>41304</c:v>
                </c:pt>
                <c:pt idx="1126">
                  <c:v>41305</c:v>
                </c:pt>
                <c:pt idx="1127">
                  <c:v>41306</c:v>
                </c:pt>
                <c:pt idx="1128">
                  <c:v>41307</c:v>
                </c:pt>
                <c:pt idx="1129">
                  <c:v>41308</c:v>
                </c:pt>
                <c:pt idx="1130">
                  <c:v>41309</c:v>
                </c:pt>
                <c:pt idx="1131">
                  <c:v>41310</c:v>
                </c:pt>
                <c:pt idx="1132">
                  <c:v>41311</c:v>
                </c:pt>
                <c:pt idx="1133">
                  <c:v>41312</c:v>
                </c:pt>
                <c:pt idx="1134">
                  <c:v>41313</c:v>
                </c:pt>
                <c:pt idx="1135">
                  <c:v>41314</c:v>
                </c:pt>
                <c:pt idx="1136">
                  <c:v>41315</c:v>
                </c:pt>
                <c:pt idx="1137">
                  <c:v>41316</c:v>
                </c:pt>
                <c:pt idx="1138">
                  <c:v>41317</c:v>
                </c:pt>
                <c:pt idx="1139">
                  <c:v>41318</c:v>
                </c:pt>
                <c:pt idx="1140">
                  <c:v>41319</c:v>
                </c:pt>
                <c:pt idx="1141">
                  <c:v>41320</c:v>
                </c:pt>
                <c:pt idx="1142">
                  <c:v>41321</c:v>
                </c:pt>
                <c:pt idx="1143">
                  <c:v>41322</c:v>
                </c:pt>
                <c:pt idx="1144">
                  <c:v>41323</c:v>
                </c:pt>
                <c:pt idx="1145">
                  <c:v>41324</c:v>
                </c:pt>
                <c:pt idx="1146">
                  <c:v>41325</c:v>
                </c:pt>
                <c:pt idx="1147">
                  <c:v>41326</c:v>
                </c:pt>
                <c:pt idx="1148">
                  <c:v>41327</c:v>
                </c:pt>
                <c:pt idx="1149">
                  <c:v>41328</c:v>
                </c:pt>
                <c:pt idx="1150">
                  <c:v>41329</c:v>
                </c:pt>
                <c:pt idx="1151">
                  <c:v>41330</c:v>
                </c:pt>
                <c:pt idx="1152">
                  <c:v>41331</c:v>
                </c:pt>
                <c:pt idx="1153">
                  <c:v>41332</c:v>
                </c:pt>
                <c:pt idx="1154">
                  <c:v>41333</c:v>
                </c:pt>
                <c:pt idx="1155">
                  <c:v>41334</c:v>
                </c:pt>
                <c:pt idx="1156">
                  <c:v>41335</c:v>
                </c:pt>
                <c:pt idx="1157">
                  <c:v>41336</c:v>
                </c:pt>
                <c:pt idx="1158">
                  <c:v>41337</c:v>
                </c:pt>
                <c:pt idx="1159">
                  <c:v>41338</c:v>
                </c:pt>
                <c:pt idx="1160">
                  <c:v>41339</c:v>
                </c:pt>
                <c:pt idx="1161">
                  <c:v>41340</c:v>
                </c:pt>
                <c:pt idx="1162">
                  <c:v>41341</c:v>
                </c:pt>
                <c:pt idx="1163">
                  <c:v>41342</c:v>
                </c:pt>
                <c:pt idx="1164">
                  <c:v>41343</c:v>
                </c:pt>
                <c:pt idx="1165">
                  <c:v>41344</c:v>
                </c:pt>
                <c:pt idx="1166">
                  <c:v>41345</c:v>
                </c:pt>
                <c:pt idx="1167">
                  <c:v>41346</c:v>
                </c:pt>
                <c:pt idx="1168">
                  <c:v>41347</c:v>
                </c:pt>
                <c:pt idx="1169">
                  <c:v>41348</c:v>
                </c:pt>
                <c:pt idx="1170">
                  <c:v>41349</c:v>
                </c:pt>
                <c:pt idx="1171">
                  <c:v>41350</c:v>
                </c:pt>
                <c:pt idx="1172">
                  <c:v>41351</c:v>
                </c:pt>
                <c:pt idx="1173">
                  <c:v>41352</c:v>
                </c:pt>
                <c:pt idx="1174">
                  <c:v>41353</c:v>
                </c:pt>
                <c:pt idx="1175">
                  <c:v>41354</c:v>
                </c:pt>
                <c:pt idx="1176">
                  <c:v>41355</c:v>
                </c:pt>
                <c:pt idx="1177">
                  <c:v>41356</c:v>
                </c:pt>
                <c:pt idx="1178">
                  <c:v>41357</c:v>
                </c:pt>
                <c:pt idx="1179">
                  <c:v>41358</c:v>
                </c:pt>
                <c:pt idx="1180">
                  <c:v>41359</c:v>
                </c:pt>
                <c:pt idx="1181">
                  <c:v>41360</c:v>
                </c:pt>
                <c:pt idx="1182">
                  <c:v>41361</c:v>
                </c:pt>
                <c:pt idx="1183">
                  <c:v>41362</c:v>
                </c:pt>
                <c:pt idx="1184">
                  <c:v>41363</c:v>
                </c:pt>
                <c:pt idx="1185">
                  <c:v>41364</c:v>
                </c:pt>
                <c:pt idx="1186">
                  <c:v>41365</c:v>
                </c:pt>
                <c:pt idx="1187">
                  <c:v>41366</c:v>
                </c:pt>
                <c:pt idx="1188">
                  <c:v>41367</c:v>
                </c:pt>
                <c:pt idx="1189">
                  <c:v>41368</c:v>
                </c:pt>
                <c:pt idx="1190">
                  <c:v>41369</c:v>
                </c:pt>
                <c:pt idx="1191">
                  <c:v>41370</c:v>
                </c:pt>
                <c:pt idx="1192">
                  <c:v>41371</c:v>
                </c:pt>
                <c:pt idx="1193">
                  <c:v>41372</c:v>
                </c:pt>
                <c:pt idx="1194">
                  <c:v>41373</c:v>
                </c:pt>
                <c:pt idx="1195">
                  <c:v>41374</c:v>
                </c:pt>
                <c:pt idx="1196">
                  <c:v>41375</c:v>
                </c:pt>
                <c:pt idx="1197">
                  <c:v>41376</c:v>
                </c:pt>
                <c:pt idx="1198">
                  <c:v>41377</c:v>
                </c:pt>
                <c:pt idx="1199">
                  <c:v>41378</c:v>
                </c:pt>
                <c:pt idx="1200">
                  <c:v>41379</c:v>
                </c:pt>
                <c:pt idx="1201">
                  <c:v>41380</c:v>
                </c:pt>
                <c:pt idx="1202">
                  <c:v>41381</c:v>
                </c:pt>
                <c:pt idx="1203">
                  <c:v>41382</c:v>
                </c:pt>
                <c:pt idx="1204">
                  <c:v>41383</c:v>
                </c:pt>
                <c:pt idx="1205">
                  <c:v>41384</c:v>
                </c:pt>
                <c:pt idx="1206">
                  <c:v>41385</c:v>
                </c:pt>
                <c:pt idx="1207">
                  <c:v>41386</c:v>
                </c:pt>
                <c:pt idx="1208">
                  <c:v>41387</c:v>
                </c:pt>
                <c:pt idx="1209">
                  <c:v>41388</c:v>
                </c:pt>
                <c:pt idx="1210">
                  <c:v>41389</c:v>
                </c:pt>
                <c:pt idx="1211">
                  <c:v>41390</c:v>
                </c:pt>
                <c:pt idx="1212">
                  <c:v>41391</c:v>
                </c:pt>
                <c:pt idx="1213">
                  <c:v>41392</c:v>
                </c:pt>
                <c:pt idx="1214">
                  <c:v>41393</c:v>
                </c:pt>
                <c:pt idx="1215">
                  <c:v>41394</c:v>
                </c:pt>
                <c:pt idx="1216">
                  <c:v>41395</c:v>
                </c:pt>
                <c:pt idx="1217">
                  <c:v>41396</c:v>
                </c:pt>
                <c:pt idx="1218">
                  <c:v>41397</c:v>
                </c:pt>
                <c:pt idx="1219">
                  <c:v>41398</c:v>
                </c:pt>
                <c:pt idx="1220">
                  <c:v>41399</c:v>
                </c:pt>
                <c:pt idx="1221">
                  <c:v>41400</c:v>
                </c:pt>
                <c:pt idx="1222">
                  <c:v>41401</c:v>
                </c:pt>
                <c:pt idx="1223">
                  <c:v>41402</c:v>
                </c:pt>
                <c:pt idx="1224">
                  <c:v>41403</c:v>
                </c:pt>
                <c:pt idx="1225">
                  <c:v>41404</c:v>
                </c:pt>
                <c:pt idx="1226">
                  <c:v>41405</c:v>
                </c:pt>
                <c:pt idx="1227">
                  <c:v>41406</c:v>
                </c:pt>
                <c:pt idx="1228">
                  <c:v>41407</c:v>
                </c:pt>
                <c:pt idx="1229">
                  <c:v>41408</c:v>
                </c:pt>
                <c:pt idx="1230">
                  <c:v>41409</c:v>
                </c:pt>
                <c:pt idx="1231">
                  <c:v>41410</c:v>
                </c:pt>
                <c:pt idx="1232">
                  <c:v>41411</c:v>
                </c:pt>
                <c:pt idx="1233">
                  <c:v>41412</c:v>
                </c:pt>
                <c:pt idx="1234">
                  <c:v>41413</c:v>
                </c:pt>
                <c:pt idx="1235">
                  <c:v>41414</c:v>
                </c:pt>
                <c:pt idx="1236">
                  <c:v>41415</c:v>
                </c:pt>
                <c:pt idx="1237">
                  <c:v>41416</c:v>
                </c:pt>
                <c:pt idx="1238">
                  <c:v>41417</c:v>
                </c:pt>
                <c:pt idx="1239">
                  <c:v>41418</c:v>
                </c:pt>
                <c:pt idx="1240">
                  <c:v>41419</c:v>
                </c:pt>
                <c:pt idx="1241">
                  <c:v>41420</c:v>
                </c:pt>
                <c:pt idx="1242">
                  <c:v>41421</c:v>
                </c:pt>
                <c:pt idx="1243">
                  <c:v>41422</c:v>
                </c:pt>
                <c:pt idx="1244">
                  <c:v>41423</c:v>
                </c:pt>
                <c:pt idx="1245">
                  <c:v>41424</c:v>
                </c:pt>
                <c:pt idx="1246">
                  <c:v>41425</c:v>
                </c:pt>
                <c:pt idx="1247">
                  <c:v>41426</c:v>
                </c:pt>
                <c:pt idx="1248">
                  <c:v>41427</c:v>
                </c:pt>
                <c:pt idx="1249">
                  <c:v>41428</c:v>
                </c:pt>
                <c:pt idx="1250">
                  <c:v>41429</c:v>
                </c:pt>
                <c:pt idx="1251">
                  <c:v>41430</c:v>
                </c:pt>
                <c:pt idx="1252">
                  <c:v>41431</c:v>
                </c:pt>
                <c:pt idx="1253">
                  <c:v>41432</c:v>
                </c:pt>
                <c:pt idx="1254">
                  <c:v>41433</c:v>
                </c:pt>
                <c:pt idx="1255">
                  <c:v>41434</c:v>
                </c:pt>
                <c:pt idx="1256">
                  <c:v>41435</c:v>
                </c:pt>
                <c:pt idx="1257">
                  <c:v>41436</c:v>
                </c:pt>
                <c:pt idx="1258">
                  <c:v>41437</c:v>
                </c:pt>
                <c:pt idx="1259">
                  <c:v>41438</c:v>
                </c:pt>
                <c:pt idx="1260">
                  <c:v>41439</c:v>
                </c:pt>
                <c:pt idx="1261">
                  <c:v>41440</c:v>
                </c:pt>
                <c:pt idx="1262">
                  <c:v>41441</c:v>
                </c:pt>
                <c:pt idx="1263">
                  <c:v>41442</c:v>
                </c:pt>
                <c:pt idx="1264">
                  <c:v>41443</c:v>
                </c:pt>
                <c:pt idx="1265">
                  <c:v>41444</c:v>
                </c:pt>
                <c:pt idx="1266">
                  <c:v>41445</c:v>
                </c:pt>
                <c:pt idx="1267">
                  <c:v>41446</c:v>
                </c:pt>
                <c:pt idx="1268">
                  <c:v>41447</c:v>
                </c:pt>
                <c:pt idx="1269">
                  <c:v>41448</c:v>
                </c:pt>
                <c:pt idx="1270">
                  <c:v>41449</c:v>
                </c:pt>
                <c:pt idx="1271">
                  <c:v>41450</c:v>
                </c:pt>
                <c:pt idx="1272">
                  <c:v>41451</c:v>
                </c:pt>
                <c:pt idx="1273">
                  <c:v>41452</c:v>
                </c:pt>
                <c:pt idx="1274">
                  <c:v>41453</c:v>
                </c:pt>
                <c:pt idx="1275">
                  <c:v>41454</c:v>
                </c:pt>
                <c:pt idx="1276">
                  <c:v>41455</c:v>
                </c:pt>
                <c:pt idx="1277">
                  <c:v>41456</c:v>
                </c:pt>
                <c:pt idx="1278">
                  <c:v>41457</c:v>
                </c:pt>
                <c:pt idx="1279">
                  <c:v>41458</c:v>
                </c:pt>
                <c:pt idx="1280">
                  <c:v>41459</c:v>
                </c:pt>
                <c:pt idx="1281">
                  <c:v>41460</c:v>
                </c:pt>
                <c:pt idx="1282">
                  <c:v>41461</c:v>
                </c:pt>
                <c:pt idx="1283">
                  <c:v>41462</c:v>
                </c:pt>
                <c:pt idx="1284">
                  <c:v>41463</c:v>
                </c:pt>
                <c:pt idx="1285">
                  <c:v>41464</c:v>
                </c:pt>
                <c:pt idx="1286">
                  <c:v>41465</c:v>
                </c:pt>
                <c:pt idx="1287">
                  <c:v>41466</c:v>
                </c:pt>
                <c:pt idx="1288">
                  <c:v>41467</c:v>
                </c:pt>
                <c:pt idx="1289">
                  <c:v>41468</c:v>
                </c:pt>
                <c:pt idx="1290">
                  <c:v>41469</c:v>
                </c:pt>
                <c:pt idx="1291">
                  <c:v>41470</c:v>
                </c:pt>
                <c:pt idx="1292">
                  <c:v>41471</c:v>
                </c:pt>
                <c:pt idx="1293">
                  <c:v>41472</c:v>
                </c:pt>
                <c:pt idx="1294">
                  <c:v>41473</c:v>
                </c:pt>
                <c:pt idx="1295">
                  <c:v>41474</c:v>
                </c:pt>
                <c:pt idx="1296">
                  <c:v>41475</c:v>
                </c:pt>
                <c:pt idx="1297">
                  <c:v>41476</c:v>
                </c:pt>
                <c:pt idx="1298">
                  <c:v>41477</c:v>
                </c:pt>
                <c:pt idx="1299">
                  <c:v>41478</c:v>
                </c:pt>
                <c:pt idx="1300">
                  <c:v>41479</c:v>
                </c:pt>
                <c:pt idx="1301">
                  <c:v>41480</c:v>
                </c:pt>
                <c:pt idx="1302">
                  <c:v>41481</c:v>
                </c:pt>
                <c:pt idx="1303">
                  <c:v>41482</c:v>
                </c:pt>
                <c:pt idx="1304">
                  <c:v>41483</c:v>
                </c:pt>
                <c:pt idx="1305">
                  <c:v>41484</c:v>
                </c:pt>
                <c:pt idx="1306">
                  <c:v>41485</c:v>
                </c:pt>
                <c:pt idx="1307">
                  <c:v>41486</c:v>
                </c:pt>
                <c:pt idx="1308">
                  <c:v>41487</c:v>
                </c:pt>
                <c:pt idx="1309">
                  <c:v>41488</c:v>
                </c:pt>
                <c:pt idx="1310">
                  <c:v>41489</c:v>
                </c:pt>
                <c:pt idx="1311">
                  <c:v>41490</c:v>
                </c:pt>
                <c:pt idx="1312">
                  <c:v>41491</c:v>
                </c:pt>
                <c:pt idx="1313">
                  <c:v>41492</c:v>
                </c:pt>
                <c:pt idx="1314">
                  <c:v>41493</c:v>
                </c:pt>
                <c:pt idx="1315">
                  <c:v>41494</c:v>
                </c:pt>
                <c:pt idx="1316">
                  <c:v>41495</c:v>
                </c:pt>
                <c:pt idx="1317">
                  <c:v>41496</c:v>
                </c:pt>
                <c:pt idx="1318">
                  <c:v>41497</c:v>
                </c:pt>
                <c:pt idx="1319">
                  <c:v>41498</c:v>
                </c:pt>
                <c:pt idx="1320">
                  <c:v>41499</c:v>
                </c:pt>
                <c:pt idx="1321">
                  <c:v>41500</c:v>
                </c:pt>
                <c:pt idx="1322">
                  <c:v>41501</c:v>
                </c:pt>
                <c:pt idx="1323">
                  <c:v>41502</c:v>
                </c:pt>
                <c:pt idx="1324">
                  <c:v>41503</c:v>
                </c:pt>
                <c:pt idx="1325">
                  <c:v>41504</c:v>
                </c:pt>
                <c:pt idx="1326">
                  <c:v>41505</c:v>
                </c:pt>
                <c:pt idx="1327">
                  <c:v>41506</c:v>
                </c:pt>
                <c:pt idx="1328">
                  <c:v>41507</c:v>
                </c:pt>
                <c:pt idx="1329">
                  <c:v>41508</c:v>
                </c:pt>
                <c:pt idx="1330">
                  <c:v>41509</c:v>
                </c:pt>
                <c:pt idx="1331">
                  <c:v>41510</c:v>
                </c:pt>
                <c:pt idx="1332">
                  <c:v>41511</c:v>
                </c:pt>
                <c:pt idx="1333">
                  <c:v>41512</c:v>
                </c:pt>
                <c:pt idx="1334">
                  <c:v>41513</c:v>
                </c:pt>
                <c:pt idx="1335">
                  <c:v>41514</c:v>
                </c:pt>
                <c:pt idx="1336">
                  <c:v>41515</c:v>
                </c:pt>
                <c:pt idx="1337">
                  <c:v>41516</c:v>
                </c:pt>
                <c:pt idx="1338">
                  <c:v>41517</c:v>
                </c:pt>
                <c:pt idx="1339">
                  <c:v>41518</c:v>
                </c:pt>
                <c:pt idx="1340">
                  <c:v>41519</c:v>
                </c:pt>
                <c:pt idx="1341">
                  <c:v>41520</c:v>
                </c:pt>
                <c:pt idx="1342">
                  <c:v>41521</c:v>
                </c:pt>
                <c:pt idx="1343">
                  <c:v>41522</c:v>
                </c:pt>
                <c:pt idx="1344">
                  <c:v>41523</c:v>
                </c:pt>
                <c:pt idx="1345">
                  <c:v>41524</c:v>
                </c:pt>
                <c:pt idx="1346">
                  <c:v>41525</c:v>
                </c:pt>
                <c:pt idx="1347">
                  <c:v>41526</c:v>
                </c:pt>
                <c:pt idx="1348">
                  <c:v>41527</c:v>
                </c:pt>
                <c:pt idx="1349">
                  <c:v>41528</c:v>
                </c:pt>
                <c:pt idx="1350">
                  <c:v>41529</c:v>
                </c:pt>
                <c:pt idx="1351">
                  <c:v>41530</c:v>
                </c:pt>
                <c:pt idx="1352">
                  <c:v>41531</c:v>
                </c:pt>
                <c:pt idx="1353">
                  <c:v>41532</c:v>
                </c:pt>
                <c:pt idx="1354">
                  <c:v>41533</c:v>
                </c:pt>
                <c:pt idx="1355">
                  <c:v>41534</c:v>
                </c:pt>
                <c:pt idx="1356">
                  <c:v>41535</c:v>
                </c:pt>
                <c:pt idx="1357">
                  <c:v>41536</c:v>
                </c:pt>
                <c:pt idx="1358">
                  <c:v>41537</c:v>
                </c:pt>
                <c:pt idx="1359">
                  <c:v>41538</c:v>
                </c:pt>
                <c:pt idx="1360">
                  <c:v>41539</c:v>
                </c:pt>
                <c:pt idx="1361">
                  <c:v>41540</c:v>
                </c:pt>
                <c:pt idx="1362">
                  <c:v>41541</c:v>
                </c:pt>
                <c:pt idx="1363">
                  <c:v>41542</c:v>
                </c:pt>
                <c:pt idx="1364">
                  <c:v>41543</c:v>
                </c:pt>
                <c:pt idx="1365">
                  <c:v>41544</c:v>
                </c:pt>
                <c:pt idx="1366">
                  <c:v>41545</c:v>
                </c:pt>
                <c:pt idx="1367">
                  <c:v>41546</c:v>
                </c:pt>
                <c:pt idx="1368">
                  <c:v>41547</c:v>
                </c:pt>
                <c:pt idx="1369">
                  <c:v>41548</c:v>
                </c:pt>
                <c:pt idx="1370">
                  <c:v>41549</c:v>
                </c:pt>
                <c:pt idx="1371">
                  <c:v>41550</c:v>
                </c:pt>
                <c:pt idx="1372">
                  <c:v>41551</c:v>
                </c:pt>
                <c:pt idx="1373">
                  <c:v>41552</c:v>
                </c:pt>
                <c:pt idx="1374">
                  <c:v>41553</c:v>
                </c:pt>
                <c:pt idx="1375">
                  <c:v>41554</c:v>
                </c:pt>
                <c:pt idx="1376">
                  <c:v>41555</c:v>
                </c:pt>
                <c:pt idx="1377">
                  <c:v>41556</c:v>
                </c:pt>
                <c:pt idx="1378">
                  <c:v>41557</c:v>
                </c:pt>
                <c:pt idx="1379">
                  <c:v>41558</c:v>
                </c:pt>
                <c:pt idx="1380">
                  <c:v>41559</c:v>
                </c:pt>
                <c:pt idx="1381">
                  <c:v>41560</c:v>
                </c:pt>
                <c:pt idx="1382">
                  <c:v>41561</c:v>
                </c:pt>
                <c:pt idx="1383">
                  <c:v>41562</c:v>
                </c:pt>
                <c:pt idx="1384">
                  <c:v>41563</c:v>
                </c:pt>
                <c:pt idx="1385">
                  <c:v>41564</c:v>
                </c:pt>
                <c:pt idx="1386">
                  <c:v>41565</c:v>
                </c:pt>
                <c:pt idx="1387">
                  <c:v>41566</c:v>
                </c:pt>
                <c:pt idx="1388">
                  <c:v>41567</c:v>
                </c:pt>
                <c:pt idx="1389">
                  <c:v>41568</c:v>
                </c:pt>
                <c:pt idx="1390">
                  <c:v>41569</c:v>
                </c:pt>
                <c:pt idx="1391">
                  <c:v>41570</c:v>
                </c:pt>
                <c:pt idx="1392">
                  <c:v>41571</c:v>
                </c:pt>
                <c:pt idx="1393">
                  <c:v>41572</c:v>
                </c:pt>
                <c:pt idx="1394">
                  <c:v>41573</c:v>
                </c:pt>
                <c:pt idx="1395">
                  <c:v>41574</c:v>
                </c:pt>
                <c:pt idx="1396">
                  <c:v>41575</c:v>
                </c:pt>
                <c:pt idx="1397">
                  <c:v>41576</c:v>
                </c:pt>
                <c:pt idx="1398">
                  <c:v>41577</c:v>
                </c:pt>
                <c:pt idx="1399">
                  <c:v>41578</c:v>
                </c:pt>
                <c:pt idx="1400">
                  <c:v>41579</c:v>
                </c:pt>
                <c:pt idx="1401">
                  <c:v>41580</c:v>
                </c:pt>
                <c:pt idx="1402">
                  <c:v>41581</c:v>
                </c:pt>
                <c:pt idx="1403">
                  <c:v>41582</c:v>
                </c:pt>
                <c:pt idx="1404">
                  <c:v>41583</c:v>
                </c:pt>
                <c:pt idx="1405">
                  <c:v>41584</c:v>
                </c:pt>
                <c:pt idx="1406">
                  <c:v>41585</c:v>
                </c:pt>
                <c:pt idx="1407">
                  <c:v>41586</c:v>
                </c:pt>
                <c:pt idx="1408">
                  <c:v>41587</c:v>
                </c:pt>
                <c:pt idx="1409">
                  <c:v>41588</c:v>
                </c:pt>
                <c:pt idx="1410">
                  <c:v>41589</c:v>
                </c:pt>
                <c:pt idx="1411">
                  <c:v>41590</c:v>
                </c:pt>
                <c:pt idx="1412">
                  <c:v>41591</c:v>
                </c:pt>
                <c:pt idx="1413">
                  <c:v>41592</c:v>
                </c:pt>
                <c:pt idx="1414">
                  <c:v>41593</c:v>
                </c:pt>
                <c:pt idx="1415">
                  <c:v>41594</c:v>
                </c:pt>
                <c:pt idx="1416">
                  <c:v>41595</c:v>
                </c:pt>
                <c:pt idx="1417">
                  <c:v>41596</c:v>
                </c:pt>
                <c:pt idx="1418">
                  <c:v>41597</c:v>
                </c:pt>
                <c:pt idx="1419">
                  <c:v>41598</c:v>
                </c:pt>
                <c:pt idx="1420">
                  <c:v>41599</c:v>
                </c:pt>
                <c:pt idx="1421">
                  <c:v>41600</c:v>
                </c:pt>
                <c:pt idx="1422">
                  <c:v>41601</c:v>
                </c:pt>
                <c:pt idx="1423">
                  <c:v>41602</c:v>
                </c:pt>
                <c:pt idx="1424">
                  <c:v>41603</c:v>
                </c:pt>
                <c:pt idx="1425">
                  <c:v>41604</c:v>
                </c:pt>
                <c:pt idx="1426">
                  <c:v>41605</c:v>
                </c:pt>
                <c:pt idx="1427">
                  <c:v>41606</c:v>
                </c:pt>
                <c:pt idx="1428">
                  <c:v>41607</c:v>
                </c:pt>
                <c:pt idx="1429">
                  <c:v>41608</c:v>
                </c:pt>
                <c:pt idx="1430">
                  <c:v>41609</c:v>
                </c:pt>
                <c:pt idx="1431">
                  <c:v>41610</c:v>
                </c:pt>
                <c:pt idx="1432">
                  <c:v>41611</c:v>
                </c:pt>
                <c:pt idx="1433">
                  <c:v>41612</c:v>
                </c:pt>
                <c:pt idx="1434">
                  <c:v>41613</c:v>
                </c:pt>
                <c:pt idx="1435">
                  <c:v>41614</c:v>
                </c:pt>
                <c:pt idx="1436">
                  <c:v>41615</c:v>
                </c:pt>
                <c:pt idx="1437">
                  <c:v>41616</c:v>
                </c:pt>
                <c:pt idx="1438">
                  <c:v>41617</c:v>
                </c:pt>
                <c:pt idx="1439">
                  <c:v>41618</c:v>
                </c:pt>
                <c:pt idx="1440">
                  <c:v>41619</c:v>
                </c:pt>
                <c:pt idx="1441">
                  <c:v>41620</c:v>
                </c:pt>
                <c:pt idx="1442">
                  <c:v>41621</c:v>
                </c:pt>
                <c:pt idx="1443">
                  <c:v>41622</c:v>
                </c:pt>
                <c:pt idx="1444">
                  <c:v>41623</c:v>
                </c:pt>
                <c:pt idx="1445">
                  <c:v>41624</c:v>
                </c:pt>
                <c:pt idx="1446">
                  <c:v>41625</c:v>
                </c:pt>
                <c:pt idx="1447">
                  <c:v>41626</c:v>
                </c:pt>
                <c:pt idx="1448">
                  <c:v>41627</c:v>
                </c:pt>
                <c:pt idx="1449">
                  <c:v>41628</c:v>
                </c:pt>
                <c:pt idx="1450">
                  <c:v>41629</c:v>
                </c:pt>
                <c:pt idx="1451">
                  <c:v>41630</c:v>
                </c:pt>
                <c:pt idx="1452">
                  <c:v>41631</c:v>
                </c:pt>
                <c:pt idx="1453">
                  <c:v>41632</c:v>
                </c:pt>
                <c:pt idx="1454">
                  <c:v>41633</c:v>
                </c:pt>
                <c:pt idx="1455">
                  <c:v>41634</c:v>
                </c:pt>
                <c:pt idx="1456">
                  <c:v>41635</c:v>
                </c:pt>
                <c:pt idx="1457">
                  <c:v>41636</c:v>
                </c:pt>
                <c:pt idx="1458">
                  <c:v>41637</c:v>
                </c:pt>
                <c:pt idx="1459">
                  <c:v>41638</c:v>
                </c:pt>
                <c:pt idx="1460">
                  <c:v>41639</c:v>
                </c:pt>
                <c:pt idx="1461">
                  <c:v>41640</c:v>
                </c:pt>
                <c:pt idx="1462">
                  <c:v>41641</c:v>
                </c:pt>
                <c:pt idx="1463">
                  <c:v>41642</c:v>
                </c:pt>
                <c:pt idx="1464">
                  <c:v>41643</c:v>
                </c:pt>
                <c:pt idx="1465">
                  <c:v>41644</c:v>
                </c:pt>
                <c:pt idx="1466">
                  <c:v>41645</c:v>
                </c:pt>
                <c:pt idx="1467">
                  <c:v>41646</c:v>
                </c:pt>
                <c:pt idx="1468">
                  <c:v>41647</c:v>
                </c:pt>
                <c:pt idx="1469">
                  <c:v>41648</c:v>
                </c:pt>
                <c:pt idx="1470">
                  <c:v>41649</c:v>
                </c:pt>
                <c:pt idx="1471">
                  <c:v>41650</c:v>
                </c:pt>
                <c:pt idx="1472">
                  <c:v>41651</c:v>
                </c:pt>
                <c:pt idx="1473">
                  <c:v>41652</c:v>
                </c:pt>
                <c:pt idx="1474">
                  <c:v>41653</c:v>
                </c:pt>
                <c:pt idx="1475">
                  <c:v>41654</c:v>
                </c:pt>
                <c:pt idx="1476">
                  <c:v>41655</c:v>
                </c:pt>
                <c:pt idx="1477">
                  <c:v>41656</c:v>
                </c:pt>
                <c:pt idx="1478">
                  <c:v>41657</c:v>
                </c:pt>
                <c:pt idx="1479">
                  <c:v>41658</c:v>
                </c:pt>
                <c:pt idx="1480">
                  <c:v>41659</c:v>
                </c:pt>
                <c:pt idx="1481">
                  <c:v>41660</c:v>
                </c:pt>
                <c:pt idx="1482">
                  <c:v>41661</c:v>
                </c:pt>
                <c:pt idx="1483">
                  <c:v>41662</c:v>
                </c:pt>
                <c:pt idx="1484">
                  <c:v>41663</c:v>
                </c:pt>
                <c:pt idx="1485">
                  <c:v>41664</c:v>
                </c:pt>
                <c:pt idx="1486">
                  <c:v>41665</c:v>
                </c:pt>
                <c:pt idx="1487">
                  <c:v>41666</c:v>
                </c:pt>
                <c:pt idx="1488">
                  <c:v>41667</c:v>
                </c:pt>
                <c:pt idx="1489">
                  <c:v>41668</c:v>
                </c:pt>
                <c:pt idx="1490">
                  <c:v>41669</c:v>
                </c:pt>
                <c:pt idx="1491">
                  <c:v>41670</c:v>
                </c:pt>
                <c:pt idx="1492">
                  <c:v>41671</c:v>
                </c:pt>
                <c:pt idx="1493">
                  <c:v>41672</c:v>
                </c:pt>
                <c:pt idx="1494">
                  <c:v>41673</c:v>
                </c:pt>
                <c:pt idx="1495">
                  <c:v>41674</c:v>
                </c:pt>
                <c:pt idx="1496">
                  <c:v>41675</c:v>
                </c:pt>
                <c:pt idx="1497">
                  <c:v>41676</c:v>
                </c:pt>
                <c:pt idx="1498">
                  <c:v>41677</c:v>
                </c:pt>
                <c:pt idx="1499">
                  <c:v>41678</c:v>
                </c:pt>
                <c:pt idx="1500">
                  <c:v>41679</c:v>
                </c:pt>
                <c:pt idx="1501">
                  <c:v>41680</c:v>
                </c:pt>
                <c:pt idx="1502">
                  <c:v>41681</c:v>
                </c:pt>
                <c:pt idx="1503">
                  <c:v>41682</c:v>
                </c:pt>
                <c:pt idx="1504">
                  <c:v>41683</c:v>
                </c:pt>
                <c:pt idx="1505">
                  <c:v>41684</c:v>
                </c:pt>
                <c:pt idx="1506">
                  <c:v>41685</c:v>
                </c:pt>
                <c:pt idx="1507">
                  <c:v>41686</c:v>
                </c:pt>
                <c:pt idx="1508">
                  <c:v>41687</c:v>
                </c:pt>
                <c:pt idx="1509">
                  <c:v>41688</c:v>
                </c:pt>
                <c:pt idx="1510">
                  <c:v>41689</c:v>
                </c:pt>
                <c:pt idx="1511">
                  <c:v>41690</c:v>
                </c:pt>
                <c:pt idx="1512">
                  <c:v>41691</c:v>
                </c:pt>
                <c:pt idx="1513">
                  <c:v>41692</c:v>
                </c:pt>
                <c:pt idx="1514">
                  <c:v>41693</c:v>
                </c:pt>
                <c:pt idx="1515">
                  <c:v>41694</c:v>
                </c:pt>
                <c:pt idx="1516">
                  <c:v>41695</c:v>
                </c:pt>
                <c:pt idx="1517">
                  <c:v>41696</c:v>
                </c:pt>
                <c:pt idx="1518">
                  <c:v>41697</c:v>
                </c:pt>
                <c:pt idx="1519">
                  <c:v>41698</c:v>
                </c:pt>
                <c:pt idx="1520">
                  <c:v>41699</c:v>
                </c:pt>
                <c:pt idx="1521">
                  <c:v>41700</c:v>
                </c:pt>
                <c:pt idx="1522">
                  <c:v>41701</c:v>
                </c:pt>
                <c:pt idx="1523">
                  <c:v>41702</c:v>
                </c:pt>
                <c:pt idx="1524">
                  <c:v>41703</c:v>
                </c:pt>
                <c:pt idx="1525">
                  <c:v>41704</c:v>
                </c:pt>
                <c:pt idx="1526">
                  <c:v>41705</c:v>
                </c:pt>
                <c:pt idx="1527">
                  <c:v>41706</c:v>
                </c:pt>
                <c:pt idx="1528">
                  <c:v>41707</c:v>
                </c:pt>
                <c:pt idx="1529">
                  <c:v>41708</c:v>
                </c:pt>
                <c:pt idx="1530">
                  <c:v>41709</c:v>
                </c:pt>
                <c:pt idx="1531">
                  <c:v>41710</c:v>
                </c:pt>
                <c:pt idx="1532">
                  <c:v>41711</c:v>
                </c:pt>
                <c:pt idx="1533">
                  <c:v>41712</c:v>
                </c:pt>
                <c:pt idx="1534">
                  <c:v>41713</c:v>
                </c:pt>
                <c:pt idx="1535">
                  <c:v>41714</c:v>
                </c:pt>
                <c:pt idx="1536">
                  <c:v>41715</c:v>
                </c:pt>
                <c:pt idx="1537">
                  <c:v>41716</c:v>
                </c:pt>
                <c:pt idx="1538">
                  <c:v>41717</c:v>
                </c:pt>
                <c:pt idx="1539">
                  <c:v>41718</c:v>
                </c:pt>
                <c:pt idx="1540">
                  <c:v>41719</c:v>
                </c:pt>
                <c:pt idx="1541">
                  <c:v>41720</c:v>
                </c:pt>
                <c:pt idx="1542">
                  <c:v>41721</c:v>
                </c:pt>
                <c:pt idx="1543">
                  <c:v>41722</c:v>
                </c:pt>
                <c:pt idx="1544">
                  <c:v>41723</c:v>
                </c:pt>
                <c:pt idx="1545">
                  <c:v>41724</c:v>
                </c:pt>
                <c:pt idx="1546">
                  <c:v>41725</c:v>
                </c:pt>
                <c:pt idx="1547">
                  <c:v>41726</c:v>
                </c:pt>
                <c:pt idx="1548">
                  <c:v>41727</c:v>
                </c:pt>
                <c:pt idx="1549">
                  <c:v>41728</c:v>
                </c:pt>
                <c:pt idx="1550">
                  <c:v>41729</c:v>
                </c:pt>
                <c:pt idx="1551">
                  <c:v>41730</c:v>
                </c:pt>
                <c:pt idx="1552">
                  <c:v>41731</c:v>
                </c:pt>
                <c:pt idx="1553">
                  <c:v>41732</c:v>
                </c:pt>
                <c:pt idx="1554">
                  <c:v>41733</c:v>
                </c:pt>
                <c:pt idx="1555">
                  <c:v>41734</c:v>
                </c:pt>
                <c:pt idx="1556">
                  <c:v>41735</c:v>
                </c:pt>
                <c:pt idx="1557">
                  <c:v>41736</c:v>
                </c:pt>
                <c:pt idx="1558">
                  <c:v>41737</c:v>
                </c:pt>
                <c:pt idx="1559">
                  <c:v>41738</c:v>
                </c:pt>
                <c:pt idx="1560">
                  <c:v>41739</c:v>
                </c:pt>
                <c:pt idx="1561">
                  <c:v>41740</c:v>
                </c:pt>
                <c:pt idx="1562">
                  <c:v>41741</c:v>
                </c:pt>
                <c:pt idx="1563">
                  <c:v>41742</c:v>
                </c:pt>
                <c:pt idx="1564">
                  <c:v>41743</c:v>
                </c:pt>
                <c:pt idx="1565">
                  <c:v>41744</c:v>
                </c:pt>
                <c:pt idx="1566">
                  <c:v>41745</c:v>
                </c:pt>
                <c:pt idx="1567">
                  <c:v>41746</c:v>
                </c:pt>
                <c:pt idx="1568">
                  <c:v>41747</c:v>
                </c:pt>
                <c:pt idx="1569">
                  <c:v>41748</c:v>
                </c:pt>
                <c:pt idx="1570">
                  <c:v>41749</c:v>
                </c:pt>
                <c:pt idx="1571">
                  <c:v>41750</c:v>
                </c:pt>
                <c:pt idx="1572">
                  <c:v>41751</c:v>
                </c:pt>
                <c:pt idx="1573">
                  <c:v>41752</c:v>
                </c:pt>
                <c:pt idx="1574">
                  <c:v>41753</c:v>
                </c:pt>
                <c:pt idx="1575">
                  <c:v>41754</c:v>
                </c:pt>
                <c:pt idx="1576">
                  <c:v>41755</c:v>
                </c:pt>
                <c:pt idx="1577">
                  <c:v>41756</c:v>
                </c:pt>
                <c:pt idx="1578">
                  <c:v>41757</c:v>
                </c:pt>
                <c:pt idx="1579">
                  <c:v>41758</c:v>
                </c:pt>
                <c:pt idx="1580">
                  <c:v>41759</c:v>
                </c:pt>
                <c:pt idx="1581">
                  <c:v>41760</c:v>
                </c:pt>
                <c:pt idx="1582">
                  <c:v>41761</c:v>
                </c:pt>
                <c:pt idx="1583">
                  <c:v>41762</c:v>
                </c:pt>
                <c:pt idx="1584">
                  <c:v>41763</c:v>
                </c:pt>
                <c:pt idx="1585">
                  <c:v>41764</c:v>
                </c:pt>
                <c:pt idx="1586">
                  <c:v>41765</c:v>
                </c:pt>
                <c:pt idx="1587">
                  <c:v>41766</c:v>
                </c:pt>
                <c:pt idx="1588">
                  <c:v>41767</c:v>
                </c:pt>
                <c:pt idx="1589">
                  <c:v>41768</c:v>
                </c:pt>
                <c:pt idx="1590">
                  <c:v>41769</c:v>
                </c:pt>
                <c:pt idx="1591">
                  <c:v>41770</c:v>
                </c:pt>
                <c:pt idx="1592">
                  <c:v>41771</c:v>
                </c:pt>
                <c:pt idx="1593">
                  <c:v>41772</c:v>
                </c:pt>
                <c:pt idx="1594">
                  <c:v>41773</c:v>
                </c:pt>
                <c:pt idx="1595">
                  <c:v>41774</c:v>
                </c:pt>
                <c:pt idx="1596">
                  <c:v>41775</c:v>
                </c:pt>
                <c:pt idx="1597">
                  <c:v>41776</c:v>
                </c:pt>
                <c:pt idx="1598">
                  <c:v>41777</c:v>
                </c:pt>
                <c:pt idx="1599">
                  <c:v>41778</c:v>
                </c:pt>
                <c:pt idx="1600">
                  <c:v>41779</c:v>
                </c:pt>
                <c:pt idx="1601">
                  <c:v>41780</c:v>
                </c:pt>
                <c:pt idx="1602">
                  <c:v>41781</c:v>
                </c:pt>
                <c:pt idx="1603">
                  <c:v>41782</c:v>
                </c:pt>
                <c:pt idx="1604">
                  <c:v>41783</c:v>
                </c:pt>
                <c:pt idx="1605">
                  <c:v>41784</c:v>
                </c:pt>
                <c:pt idx="1606">
                  <c:v>41785</c:v>
                </c:pt>
                <c:pt idx="1607">
                  <c:v>41786</c:v>
                </c:pt>
                <c:pt idx="1608">
                  <c:v>41787</c:v>
                </c:pt>
                <c:pt idx="1609">
                  <c:v>41788</c:v>
                </c:pt>
                <c:pt idx="1610">
                  <c:v>41789</c:v>
                </c:pt>
                <c:pt idx="1611">
                  <c:v>41790</c:v>
                </c:pt>
                <c:pt idx="1612">
                  <c:v>41791</c:v>
                </c:pt>
                <c:pt idx="1613">
                  <c:v>41792</c:v>
                </c:pt>
                <c:pt idx="1614">
                  <c:v>41793</c:v>
                </c:pt>
                <c:pt idx="1615">
                  <c:v>41794</c:v>
                </c:pt>
                <c:pt idx="1616">
                  <c:v>41795</c:v>
                </c:pt>
                <c:pt idx="1617">
                  <c:v>41796</c:v>
                </c:pt>
                <c:pt idx="1618">
                  <c:v>41797</c:v>
                </c:pt>
                <c:pt idx="1619">
                  <c:v>41798</c:v>
                </c:pt>
                <c:pt idx="1620">
                  <c:v>41799</c:v>
                </c:pt>
                <c:pt idx="1621">
                  <c:v>41800</c:v>
                </c:pt>
                <c:pt idx="1622">
                  <c:v>41801</c:v>
                </c:pt>
                <c:pt idx="1623">
                  <c:v>41802</c:v>
                </c:pt>
                <c:pt idx="1624">
                  <c:v>41803</c:v>
                </c:pt>
                <c:pt idx="1625">
                  <c:v>41804</c:v>
                </c:pt>
                <c:pt idx="1626">
                  <c:v>41805</c:v>
                </c:pt>
                <c:pt idx="1627">
                  <c:v>41806</c:v>
                </c:pt>
                <c:pt idx="1628">
                  <c:v>41807</c:v>
                </c:pt>
                <c:pt idx="1629">
                  <c:v>41808</c:v>
                </c:pt>
                <c:pt idx="1630">
                  <c:v>41809</c:v>
                </c:pt>
                <c:pt idx="1631">
                  <c:v>41810</c:v>
                </c:pt>
                <c:pt idx="1632">
                  <c:v>41811</c:v>
                </c:pt>
                <c:pt idx="1633">
                  <c:v>41812</c:v>
                </c:pt>
                <c:pt idx="1634">
                  <c:v>41813</c:v>
                </c:pt>
                <c:pt idx="1635">
                  <c:v>41814</c:v>
                </c:pt>
                <c:pt idx="1636">
                  <c:v>41815</c:v>
                </c:pt>
                <c:pt idx="1637">
                  <c:v>41816</c:v>
                </c:pt>
                <c:pt idx="1638">
                  <c:v>41817</c:v>
                </c:pt>
                <c:pt idx="1639">
                  <c:v>41818</c:v>
                </c:pt>
                <c:pt idx="1640">
                  <c:v>41819</c:v>
                </c:pt>
                <c:pt idx="1641">
                  <c:v>41820</c:v>
                </c:pt>
                <c:pt idx="1642">
                  <c:v>41821</c:v>
                </c:pt>
                <c:pt idx="1643">
                  <c:v>41822</c:v>
                </c:pt>
                <c:pt idx="1644">
                  <c:v>41823</c:v>
                </c:pt>
                <c:pt idx="1645">
                  <c:v>41824</c:v>
                </c:pt>
                <c:pt idx="1646">
                  <c:v>41825</c:v>
                </c:pt>
                <c:pt idx="1647">
                  <c:v>41826</c:v>
                </c:pt>
                <c:pt idx="1648">
                  <c:v>41827</c:v>
                </c:pt>
                <c:pt idx="1649">
                  <c:v>41828</c:v>
                </c:pt>
                <c:pt idx="1650">
                  <c:v>41829</c:v>
                </c:pt>
                <c:pt idx="1651">
                  <c:v>41830</c:v>
                </c:pt>
                <c:pt idx="1652">
                  <c:v>41831</c:v>
                </c:pt>
                <c:pt idx="1653">
                  <c:v>41832</c:v>
                </c:pt>
                <c:pt idx="1654">
                  <c:v>41833</c:v>
                </c:pt>
                <c:pt idx="1655">
                  <c:v>41834</c:v>
                </c:pt>
                <c:pt idx="1656">
                  <c:v>41835</c:v>
                </c:pt>
                <c:pt idx="1657">
                  <c:v>41836</c:v>
                </c:pt>
                <c:pt idx="1658">
                  <c:v>41837</c:v>
                </c:pt>
                <c:pt idx="1659">
                  <c:v>41838</c:v>
                </c:pt>
                <c:pt idx="1660">
                  <c:v>41839</c:v>
                </c:pt>
                <c:pt idx="1661">
                  <c:v>41840</c:v>
                </c:pt>
                <c:pt idx="1662">
                  <c:v>41841</c:v>
                </c:pt>
                <c:pt idx="1663">
                  <c:v>41842</c:v>
                </c:pt>
                <c:pt idx="1664">
                  <c:v>41843</c:v>
                </c:pt>
                <c:pt idx="1665">
                  <c:v>41844</c:v>
                </c:pt>
                <c:pt idx="1666">
                  <c:v>41845</c:v>
                </c:pt>
                <c:pt idx="1667">
                  <c:v>41846</c:v>
                </c:pt>
                <c:pt idx="1668">
                  <c:v>41847</c:v>
                </c:pt>
                <c:pt idx="1669">
                  <c:v>41848</c:v>
                </c:pt>
                <c:pt idx="1670">
                  <c:v>41849</c:v>
                </c:pt>
                <c:pt idx="1671">
                  <c:v>41850</c:v>
                </c:pt>
                <c:pt idx="1672">
                  <c:v>41851</c:v>
                </c:pt>
                <c:pt idx="1673">
                  <c:v>41852</c:v>
                </c:pt>
                <c:pt idx="1674">
                  <c:v>41853</c:v>
                </c:pt>
                <c:pt idx="1675">
                  <c:v>41854</c:v>
                </c:pt>
                <c:pt idx="1676">
                  <c:v>41855</c:v>
                </c:pt>
                <c:pt idx="1677">
                  <c:v>41856</c:v>
                </c:pt>
                <c:pt idx="1678">
                  <c:v>41857</c:v>
                </c:pt>
                <c:pt idx="1679">
                  <c:v>41858</c:v>
                </c:pt>
                <c:pt idx="1680">
                  <c:v>41859</c:v>
                </c:pt>
                <c:pt idx="1681">
                  <c:v>41860</c:v>
                </c:pt>
                <c:pt idx="1682">
                  <c:v>41861</c:v>
                </c:pt>
                <c:pt idx="1683">
                  <c:v>41862</c:v>
                </c:pt>
                <c:pt idx="1684">
                  <c:v>41863</c:v>
                </c:pt>
                <c:pt idx="1685">
                  <c:v>41864</c:v>
                </c:pt>
                <c:pt idx="1686">
                  <c:v>41865</c:v>
                </c:pt>
                <c:pt idx="1687">
                  <c:v>41866</c:v>
                </c:pt>
                <c:pt idx="1688">
                  <c:v>41867</c:v>
                </c:pt>
                <c:pt idx="1689">
                  <c:v>41868</c:v>
                </c:pt>
                <c:pt idx="1690">
                  <c:v>41869</c:v>
                </c:pt>
                <c:pt idx="1691">
                  <c:v>41870</c:v>
                </c:pt>
                <c:pt idx="1692">
                  <c:v>41871</c:v>
                </c:pt>
                <c:pt idx="1693">
                  <c:v>41872</c:v>
                </c:pt>
                <c:pt idx="1694">
                  <c:v>41873</c:v>
                </c:pt>
                <c:pt idx="1695">
                  <c:v>41874</c:v>
                </c:pt>
                <c:pt idx="1696">
                  <c:v>41875</c:v>
                </c:pt>
                <c:pt idx="1697">
                  <c:v>41876</c:v>
                </c:pt>
                <c:pt idx="1698">
                  <c:v>41877</c:v>
                </c:pt>
                <c:pt idx="1699">
                  <c:v>41878</c:v>
                </c:pt>
                <c:pt idx="1700">
                  <c:v>41879</c:v>
                </c:pt>
                <c:pt idx="1701">
                  <c:v>41880</c:v>
                </c:pt>
                <c:pt idx="1702">
                  <c:v>41881</c:v>
                </c:pt>
                <c:pt idx="1703">
                  <c:v>41882</c:v>
                </c:pt>
                <c:pt idx="1704">
                  <c:v>41883</c:v>
                </c:pt>
                <c:pt idx="1705">
                  <c:v>41884</c:v>
                </c:pt>
                <c:pt idx="1706">
                  <c:v>41885</c:v>
                </c:pt>
                <c:pt idx="1707">
                  <c:v>41886</c:v>
                </c:pt>
                <c:pt idx="1708">
                  <c:v>41887</c:v>
                </c:pt>
                <c:pt idx="1709">
                  <c:v>41888</c:v>
                </c:pt>
                <c:pt idx="1710">
                  <c:v>41889</c:v>
                </c:pt>
                <c:pt idx="1711">
                  <c:v>41890</c:v>
                </c:pt>
                <c:pt idx="1712">
                  <c:v>41891</c:v>
                </c:pt>
                <c:pt idx="1713">
                  <c:v>41892</c:v>
                </c:pt>
                <c:pt idx="1714">
                  <c:v>41893</c:v>
                </c:pt>
                <c:pt idx="1715">
                  <c:v>41894</c:v>
                </c:pt>
                <c:pt idx="1716">
                  <c:v>41895</c:v>
                </c:pt>
                <c:pt idx="1717">
                  <c:v>41896</c:v>
                </c:pt>
                <c:pt idx="1718">
                  <c:v>41897</c:v>
                </c:pt>
                <c:pt idx="1719">
                  <c:v>41898</c:v>
                </c:pt>
                <c:pt idx="1720">
                  <c:v>41899</c:v>
                </c:pt>
                <c:pt idx="1721">
                  <c:v>41900</c:v>
                </c:pt>
                <c:pt idx="1722">
                  <c:v>41901</c:v>
                </c:pt>
                <c:pt idx="1723">
                  <c:v>41902</c:v>
                </c:pt>
                <c:pt idx="1724">
                  <c:v>41903</c:v>
                </c:pt>
                <c:pt idx="1725">
                  <c:v>41904</c:v>
                </c:pt>
                <c:pt idx="1726">
                  <c:v>41905</c:v>
                </c:pt>
                <c:pt idx="1727">
                  <c:v>41906</c:v>
                </c:pt>
                <c:pt idx="1728">
                  <c:v>41907</c:v>
                </c:pt>
                <c:pt idx="1729">
                  <c:v>41908</c:v>
                </c:pt>
                <c:pt idx="1730">
                  <c:v>41909</c:v>
                </c:pt>
                <c:pt idx="1731">
                  <c:v>41910</c:v>
                </c:pt>
                <c:pt idx="1732">
                  <c:v>41911</c:v>
                </c:pt>
                <c:pt idx="1733">
                  <c:v>41912</c:v>
                </c:pt>
                <c:pt idx="1734">
                  <c:v>41913</c:v>
                </c:pt>
                <c:pt idx="1735">
                  <c:v>41914</c:v>
                </c:pt>
                <c:pt idx="1736">
                  <c:v>41915</c:v>
                </c:pt>
                <c:pt idx="1737">
                  <c:v>41916</c:v>
                </c:pt>
                <c:pt idx="1738">
                  <c:v>41917</c:v>
                </c:pt>
                <c:pt idx="1739">
                  <c:v>41918</c:v>
                </c:pt>
                <c:pt idx="1740">
                  <c:v>41919</c:v>
                </c:pt>
                <c:pt idx="1741">
                  <c:v>41920</c:v>
                </c:pt>
                <c:pt idx="1742">
                  <c:v>41921</c:v>
                </c:pt>
                <c:pt idx="1743">
                  <c:v>41922</c:v>
                </c:pt>
                <c:pt idx="1744">
                  <c:v>41923</c:v>
                </c:pt>
                <c:pt idx="1745">
                  <c:v>41924</c:v>
                </c:pt>
                <c:pt idx="1746">
                  <c:v>41925</c:v>
                </c:pt>
                <c:pt idx="1747">
                  <c:v>41926</c:v>
                </c:pt>
                <c:pt idx="1748">
                  <c:v>41927</c:v>
                </c:pt>
                <c:pt idx="1749">
                  <c:v>41928</c:v>
                </c:pt>
                <c:pt idx="1750">
                  <c:v>41929</c:v>
                </c:pt>
                <c:pt idx="1751">
                  <c:v>41930</c:v>
                </c:pt>
                <c:pt idx="1752">
                  <c:v>41931</c:v>
                </c:pt>
                <c:pt idx="1753">
                  <c:v>41932</c:v>
                </c:pt>
                <c:pt idx="1754">
                  <c:v>41933</c:v>
                </c:pt>
                <c:pt idx="1755">
                  <c:v>41934</c:v>
                </c:pt>
                <c:pt idx="1756">
                  <c:v>41935</c:v>
                </c:pt>
                <c:pt idx="1757">
                  <c:v>41936</c:v>
                </c:pt>
                <c:pt idx="1758">
                  <c:v>41937</c:v>
                </c:pt>
                <c:pt idx="1759">
                  <c:v>41938</c:v>
                </c:pt>
                <c:pt idx="1760">
                  <c:v>41939</c:v>
                </c:pt>
                <c:pt idx="1761">
                  <c:v>41940</c:v>
                </c:pt>
                <c:pt idx="1762">
                  <c:v>41941</c:v>
                </c:pt>
                <c:pt idx="1763">
                  <c:v>41942</c:v>
                </c:pt>
                <c:pt idx="1764">
                  <c:v>41943</c:v>
                </c:pt>
                <c:pt idx="1765">
                  <c:v>41944</c:v>
                </c:pt>
                <c:pt idx="1766">
                  <c:v>41945</c:v>
                </c:pt>
                <c:pt idx="1767">
                  <c:v>41946</c:v>
                </c:pt>
                <c:pt idx="1768">
                  <c:v>41947</c:v>
                </c:pt>
                <c:pt idx="1769">
                  <c:v>41948</c:v>
                </c:pt>
                <c:pt idx="1770">
                  <c:v>41949</c:v>
                </c:pt>
                <c:pt idx="1771">
                  <c:v>41950</c:v>
                </c:pt>
                <c:pt idx="1772">
                  <c:v>41951</c:v>
                </c:pt>
                <c:pt idx="1773">
                  <c:v>41952</c:v>
                </c:pt>
                <c:pt idx="1774">
                  <c:v>41953</c:v>
                </c:pt>
                <c:pt idx="1775">
                  <c:v>41954</c:v>
                </c:pt>
                <c:pt idx="1776">
                  <c:v>41955</c:v>
                </c:pt>
                <c:pt idx="1777">
                  <c:v>41956</c:v>
                </c:pt>
                <c:pt idx="1778">
                  <c:v>41957</c:v>
                </c:pt>
                <c:pt idx="1779">
                  <c:v>41958</c:v>
                </c:pt>
                <c:pt idx="1780">
                  <c:v>41959</c:v>
                </c:pt>
                <c:pt idx="1781">
                  <c:v>41960</c:v>
                </c:pt>
                <c:pt idx="1782">
                  <c:v>41961</c:v>
                </c:pt>
                <c:pt idx="1783">
                  <c:v>41962</c:v>
                </c:pt>
                <c:pt idx="1784">
                  <c:v>41963</c:v>
                </c:pt>
                <c:pt idx="1785">
                  <c:v>41964</c:v>
                </c:pt>
                <c:pt idx="1786">
                  <c:v>41965</c:v>
                </c:pt>
                <c:pt idx="1787">
                  <c:v>41966</c:v>
                </c:pt>
                <c:pt idx="1788">
                  <c:v>41967</c:v>
                </c:pt>
                <c:pt idx="1789">
                  <c:v>41968</c:v>
                </c:pt>
                <c:pt idx="1790">
                  <c:v>41969</c:v>
                </c:pt>
                <c:pt idx="1791">
                  <c:v>41970</c:v>
                </c:pt>
                <c:pt idx="1792">
                  <c:v>41971</c:v>
                </c:pt>
                <c:pt idx="1793">
                  <c:v>41972</c:v>
                </c:pt>
                <c:pt idx="1794">
                  <c:v>41973</c:v>
                </c:pt>
                <c:pt idx="1795">
                  <c:v>41974</c:v>
                </c:pt>
                <c:pt idx="1796">
                  <c:v>41975</c:v>
                </c:pt>
                <c:pt idx="1797">
                  <c:v>41976</c:v>
                </c:pt>
                <c:pt idx="1798">
                  <c:v>41977</c:v>
                </c:pt>
                <c:pt idx="1799">
                  <c:v>41978</c:v>
                </c:pt>
                <c:pt idx="1800">
                  <c:v>41979</c:v>
                </c:pt>
                <c:pt idx="1801">
                  <c:v>41980</c:v>
                </c:pt>
                <c:pt idx="1802">
                  <c:v>41981</c:v>
                </c:pt>
                <c:pt idx="1803">
                  <c:v>41982</c:v>
                </c:pt>
                <c:pt idx="1804">
                  <c:v>41983</c:v>
                </c:pt>
                <c:pt idx="1805">
                  <c:v>41984</c:v>
                </c:pt>
                <c:pt idx="1806">
                  <c:v>41985</c:v>
                </c:pt>
                <c:pt idx="1807">
                  <c:v>41986</c:v>
                </c:pt>
                <c:pt idx="1808">
                  <c:v>41987</c:v>
                </c:pt>
                <c:pt idx="1809">
                  <c:v>41988</c:v>
                </c:pt>
                <c:pt idx="1810">
                  <c:v>41989</c:v>
                </c:pt>
                <c:pt idx="1811">
                  <c:v>41990</c:v>
                </c:pt>
                <c:pt idx="1812">
                  <c:v>41991</c:v>
                </c:pt>
                <c:pt idx="1813">
                  <c:v>41992</c:v>
                </c:pt>
                <c:pt idx="1814">
                  <c:v>41993</c:v>
                </c:pt>
                <c:pt idx="1815">
                  <c:v>41994</c:v>
                </c:pt>
                <c:pt idx="1816">
                  <c:v>41995</c:v>
                </c:pt>
                <c:pt idx="1817">
                  <c:v>41996</c:v>
                </c:pt>
                <c:pt idx="1818">
                  <c:v>41997</c:v>
                </c:pt>
                <c:pt idx="1819">
                  <c:v>41998</c:v>
                </c:pt>
                <c:pt idx="1820">
                  <c:v>41999</c:v>
                </c:pt>
                <c:pt idx="1821">
                  <c:v>42000</c:v>
                </c:pt>
                <c:pt idx="1822">
                  <c:v>42001</c:v>
                </c:pt>
                <c:pt idx="1823">
                  <c:v>42002</c:v>
                </c:pt>
                <c:pt idx="1824">
                  <c:v>42003</c:v>
                </c:pt>
                <c:pt idx="1825">
                  <c:v>42004</c:v>
                </c:pt>
                <c:pt idx="1826">
                  <c:v>42005</c:v>
                </c:pt>
                <c:pt idx="1827">
                  <c:v>42006</c:v>
                </c:pt>
                <c:pt idx="1828">
                  <c:v>42007</c:v>
                </c:pt>
                <c:pt idx="1829">
                  <c:v>42008</c:v>
                </c:pt>
                <c:pt idx="1830">
                  <c:v>42009</c:v>
                </c:pt>
                <c:pt idx="1831">
                  <c:v>42010</c:v>
                </c:pt>
                <c:pt idx="1832">
                  <c:v>42011</c:v>
                </c:pt>
                <c:pt idx="1833">
                  <c:v>42012</c:v>
                </c:pt>
                <c:pt idx="1834">
                  <c:v>42013</c:v>
                </c:pt>
                <c:pt idx="1835">
                  <c:v>42014</c:v>
                </c:pt>
                <c:pt idx="1836">
                  <c:v>42015</c:v>
                </c:pt>
                <c:pt idx="1837">
                  <c:v>42016</c:v>
                </c:pt>
                <c:pt idx="1838">
                  <c:v>42017</c:v>
                </c:pt>
                <c:pt idx="1839">
                  <c:v>42018</c:v>
                </c:pt>
                <c:pt idx="1840">
                  <c:v>42019</c:v>
                </c:pt>
                <c:pt idx="1841">
                  <c:v>42020</c:v>
                </c:pt>
                <c:pt idx="1842">
                  <c:v>42021</c:v>
                </c:pt>
                <c:pt idx="1843">
                  <c:v>42022</c:v>
                </c:pt>
                <c:pt idx="1844">
                  <c:v>42023</c:v>
                </c:pt>
                <c:pt idx="1845">
                  <c:v>42024</c:v>
                </c:pt>
                <c:pt idx="1846">
                  <c:v>42025</c:v>
                </c:pt>
                <c:pt idx="1847">
                  <c:v>42026</c:v>
                </c:pt>
                <c:pt idx="1848">
                  <c:v>42027</c:v>
                </c:pt>
                <c:pt idx="1849">
                  <c:v>42028</c:v>
                </c:pt>
                <c:pt idx="1850">
                  <c:v>42029</c:v>
                </c:pt>
                <c:pt idx="1851">
                  <c:v>42030</c:v>
                </c:pt>
                <c:pt idx="1852">
                  <c:v>42031</c:v>
                </c:pt>
                <c:pt idx="1853">
                  <c:v>42032</c:v>
                </c:pt>
                <c:pt idx="1854">
                  <c:v>42033</c:v>
                </c:pt>
                <c:pt idx="1855">
                  <c:v>42034</c:v>
                </c:pt>
                <c:pt idx="1856">
                  <c:v>42035</c:v>
                </c:pt>
                <c:pt idx="1857">
                  <c:v>42036</c:v>
                </c:pt>
                <c:pt idx="1858">
                  <c:v>42037</c:v>
                </c:pt>
                <c:pt idx="1859">
                  <c:v>42038</c:v>
                </c:pt>
                <c:pt idx="1860">
                  <c:v>42039</c:v>
                </c:pt>
                <c:pt idx="1861">
                  <c:v>42040</c:v>
                </c:pt>
                <c:pt idx="1862">
                  <c:v>42041</c:v>
                </c:pt>
                <c:pt idx="1863">
                  <c:v>42042</c:v>
                </c:pt>
                <c:pt idx="1864">
                  <c:v>42043</c:v>
                </c:pt>
                <c:pt idx="1865">
                  <c:v>42044</c:v>
                </c:pt>
                <c:pt idx="1866">
                  <c:v>42045</c:v>
                </c:pt>
                <c:pt idx="1867">
                  <c:v>42046</c:v>
                </c:pt>
                <c:pt idx="1868">
                  <c:v>42047</c:v>
                </c:pt>
                <c:pt idx="1869">
                  <c:v>42048</c:v>
                </c:pt>
                <c:pt idx="1870">
                  <c:v>42049</c:v>
                </c:pt>
                <c:pt idx="1871">
                  <c:v>42050</c:v>
                </c:pt>
                <c:pt idx="1872">
                  <c:v>42051</c:v>
                </c:pt>
                <c:pt idx="1873">
                  <c:v>42052</c:v>
                </c:pt>
                <c:pt idx="1874">
                  <c:v>42053</c:v>
                </c:pt>
                <c:pt idx="1875">
                  <c:v>42054</c:v>
                </c:pt>
                <c:pt idx="1876">
                  <c:v>42055</c:v>
                </c:pt>
                <c:pt idx="1877">
                  <c:v>42056</c:v>
                </c:pt>
                <c:pt idx="1878">
                  <c:v>42057</c:v>
                </c:pt>
                <c:pt idx="1879">
                  <c:v>42058</c:v>
                </c:pt>
                <c:pt idx="1880">
                  <c:v>42059</c:v>
                </c:pt>
                <c:pt idx="1881">
                  <c:v>42060</c:v>
                </c:pt>
                <c:pt idx="1882">
                  <c:v>42061</c:v>
                </c:pt>
                <c:pt idx="1883">
                  <c:v>42062</c:v>
                </c:pt>
                <c:pt idx="1884">
                  <c:v>42063</c:v>
                </c:pt>
                <c:pt idx="1885">
                  <c:v>42064</c:v>
                </c:pt>
                <c:pt idx="1886">
                  <c:v>42065</c:v>
                </c:pt>
                <c:pt idx="1887">
                  <c:v>42066</c:v>
                </c:pt>
                <c:pt idx="1888">
                  <c:v>42067</c:v>
                </c:pt>
                <c:pt idx="1889">
                  <c:v>42068</c:v>
                </c:pt>
                <c:pt idx="1890">
                  <c:v>42069</c:v>
                </c:pt>
                <c:pt idx="1891">
                  <c:v>42070</c:v>
                </c:pt>
                <c:pt idx="1892">
                  <c:v>42071</c:v>
                </c:pt>
                <c:pt idx="1893">
                  <c:v>42072</c:v>
                </c:pt>
                <c:pt idx="1894">
                  <c:v>42073</c:v>
                </c:pt>
                <c:pt idx="1895">
                  <c:v>42074</c:v>
                </c:pt>
                <c:pt idx="1896">
                  <c:v>42075</c:v>
                </c:pt>
                <c:pt idx="1897">
                  <c:v>42076</c:v>
                </c:pt>
                <c:pt idx="1898">
                  <c:v>42077</c:v>
                </c:pt>
                <c:pt idx="1899">
                  <c:v>42078</c:v>
                </c:pt>
                <c:pt idx="1900">
                  <c:v>42079</c:v>
                </c:pt>
                <c:pt idx="1901">
                  <c:v>42080</c:v>
                </c:pt>
                <c:pt idx="1902">
                  <c:v>42081</c:v>
                </c:pt>
                <c:pt idx="1903">
                  <c:v>42082</c:v>
                </c:pt>
                <c:pt idx="1904">
                  <c:v>42083</c:v>
                </c:pt>
                <c:pt idx="1905">
                  <c:v>42084</c:v>
                </c:pt>
                <c:pt idx="1906">
                  <c:v>42085</c:v>
                </c:pt>
                <c:pt idx="1907">
                  <c:v>42086</c:v>
                </c:pt>
                <c:pt idx="1908">
                  <c:v>42087</c:v>
                </c:pt>
                <c:pt idx="1909">
                  <c:v>42088</c:v>
                </c:pt>
                <c:pt idx="1910">
                  <c:v>42089</c:v>
                </c:pt>
                <c:pt idx="1911">
                  <c:v>42090</c:v>
                </c:pt>
                <c:pt idx="1912">
                  <c:v>42091</c:v>
                </c:pt>
                <c:pt idx="1913">
                  <c:v>42092</c:v>
                </c:pt>
                <c:pt idx="1914">
                  <c:v>42093</c:v>
                </c:pt>
                <c:pt idx="1915">
                  <c:v>42094</c:v>
                </c:pt>
                <c:pt idx="1916">
                  <c:v>42095</c:v>
                </c:pt>
                <c:pt idx="1917">
                  <c:v>42096</c:v>
                </c:pt>
                <c:pt idx="1918">
                  <c:v>42097</c:v>
                </c:pt>
                <c:pt idx="1919">
                  <c:v>42098</c:v>
                </c:pt>
                <c:pt idx="1920">
                  <c:v>42099</c:v>
                </c:pt>
                <c:pt idx="1921">
                  <c:v>42100</c:v>
                </c:pt>
                <c:pt idx="1922">
                  <c:v>42101</c:v>
                </c:pt>
                <c:pt idx="1923">
                  <c:v>42102</c:v>
                </c:pt>
                <c:pt idx="1924" formatCode="m/d/yyyy">
                  <c:v>42103</c:v>
                </c:pt>
                <c:pt idx="1925" formatCode="m/d/yyyy">
                  <c:v>42104</c:v>
                </c:pt>
                <c:pt idx="1926" formatCode="m/d/yyyy">
                  <c:v>42105</c:v>
                </c:pt>
                <c:pt idx="1927" formatCode="m/d/yyyy">
                  <c:v>42106</c:v>
                </c:pt>
                <c:pt idx="1928" formatCode="m/d/yyyy">
                  <c:v>42107</c:v>
                </c:pt>
                <c:pt idx="1929" formatCode="m/d/yyyy">
                  <c:v>42108</c:v>
                </c:pt>
                <c:pt idx="1930" formatCode="m/d/yyyy">
                  <c:v>42109</c:v>
                </c:pt>
                <c:pt idx="1931" formatCode="m/d/yyyy">
                  <c:v>42110</c:v>
                </c:pt>
                <c:pt idx="1932" formatCode="m/d/yyyy">
                  <c:v>42111</c:v>
                </c:pt>
                <c:pt idx="1933" formatCode="m/d/yyyy">
                  <c:v>42112</c:v>
                </c:pt>
                <c:pt idx="1934" formatCode="m/d/yyyy">
                  <c:v>42113</c:v>
                </c:pt>
                <c:pt idx="1935" formatCode="m/d/yyyy">
                  <c:v>42114</c:v>
                </c:pt>
                <c:pt idx="1936" formatCode="m/d/yyyy">
                  <c:v>42115</c:v>
                </c:pt>
                <c:pt idx="1937" formatCode="m/d/yyyy">
                  <c:v>42116</c:v>
                </c:pt>
                <c:pt idx="1938" formatCode="m/d/yyyy">
                  <c:v>42117</c:v>
                </c:pt>
                <c:pt idx="1939" formatCode="m/d/yyyy">
                  <c:v>42118</c:v>
                </c:pt>
                <c:pt idx="1940" formatCode="m/d/yyyy">
                  <c:v>42119</c:v>
                </c:pt>
                <c:pt idx="1941" formatCode="m/d/yyyy">
                  <c:v>42120</c:v>
                </c:pt>
                <c:pt idx="1942" formatCode="m/d/yyyy">
                  <c:v>42121</c:v>
                </c:pt>
                <c:pt idx="1943" formatCode="m/d/yyyy">
                  <c:v>42122</c:v>
                </c:pt>
                <c:pt idx="1944" formatCode="m/d/yyyy">
                  <c:v>42123</c:v>
                </c:pt>
                <c:pt idx="1945" formatCode="m/d/yyyy">
                  <c:v>42124</c:v>
                </c:pt>
                <c:pt idx="1946" formatCode="m/d/yyyy">
                  <c:v>42125</c:v>
                </c:pt>
                <c:pt idx="1947" formatCode="m/d/yyyy">
                  <c:v>42126</c:v>
                </c:pt>
                <c:pt idx="1948" formatCode="m/d/yyyy">
                  <c:v>42127</c:v>
                </c:pt>
                <c:pt idx="1949" formatCode="m/d/yyyy">
                  <c:v>42128</c:v>
                </c:pt>
                <c:pt idx="1950" formatCode="m/d/yyyy">
                  <c:v>42129</c:v>
                </c:pt>
                <c:pt idx="1951" formatCode="m/d/yyyy">
                  <c:v>42130</c:v>
                </c:pt>
                <c:pt idx="1952" formatCode="m/d/yyyy">
                  <c:v>42131</c:v>
                </c:pt>
                <c:pt idx="1953" formatCode="m/d/yyyy">
                  <c:v>42132</c:v>
                </c:pt>
                <c:pt idx="1954" formatCode="m/d/yyyy">
                  <c:v>42133</c:v>
                </c:pt>
                <c:pt idx="1955" formatCode="m/d/yyyy">
                  <c:v>42134</c:v>
                </c:pt>
                <c:pt idx="1956" formatCode="m/d/yyyy">
                  <c:v>42135</c:v>
                </c:pt>
                <c:pt idx="1957" formatCode="m/d/yyyy">
                  <c:v>42136</c:v>
                </c:pt>
                <c:pt idx="1958" formatCode="m/d/yyyy">
                  <c:v>42137</c:v>
                </c:pt>
                <c:pt idx="1959" formatCode="m/d/yyyy">
                  <c:v>42138</c:v>
                </c:pt>
                <c:pt idx="1960" formatCode="m/d/yyyy">
                  <c:v>42139</c:v>
                </c:pt>
                <c:pt idx="1961" formatCode="m/d/yyyy">
                  <c:v>42140</c:v>
                </c:pt>
                <c:pt idx="1962" formatCode="m/d/yyyy">
                  <c:v>42141</c:v>
                </c:pt>
                <c:pt idx="1963" formatCode="m/d/yyyy">
                  <c:v>42142</c:v>
                </c:pt>
                <c:pt idx="1964" formatCode="m/d/yyyy">
                  <c:v>42143</c:v>
                </c:pt>
                <c:pt idx="1965" formatCode="m/d/yyyy">
                  <c:v>42144</c:v>
                </c:pt>
                <c:pt idx="1966" formatCode="m/d/yyyy">
                  <c:v>42145</c:v>
                </c:pt>
                <c:pt idx="1967" formatCode="m/d/yyyy">
                  <c:v>42146</c:v>
                </c:pt>
                <c:pt idx="1968" formatCode="m/d/yyyy">
                  <c:v>42147</c:v>
                </c:pt>
                <c:pt idx="1969" formatCode="m/d/yyyy">
                  <c:v>42148</c:v>
                </c:pt>
                <c:pt idx="1970" formatCode="m/d/yyyy">
                  <c:v>42149</c:v>
                </c:pt>
                <c:pt idx="1971" formatCode="m/d/yyyy">
                  <c:v>42150</c:v>
                </c:pt>
                <c:pt idx="1972" formatCode="m/d/yyyy">
                  <c:v>42151</c:v>
                </c:pt>
                <c:pt idx="1973" formatCode="m/d/yyyy">
                  <c:v>42152</c:v>
                </c:pt>
                <c:pt idx="1974" formatCode="m/d/yyyy">
                  <c:v>42153</c:v>
                </c:pt>
                <c:pt idx="1975" formatCode="m/d/yyyy">
                  <c:v>42154</c:v>
                </c:pt>
                <c:pt idx="1976" formatCode="m/d/yyyy">
                  <c:v>42155</c:v>
                </c:pt>
                <c:pt idx="1977" formatCode="m/d/yyyy">
                  <c:v>42156</c:v>
                </c:pt>
                <c:pt idx="1978" formatCode="m/d/yyyy">
                  <c:v>42157</c:v>
                </c:pt>
                <c:pt idx="1979" formatCode="m/d/yyyy">
                  <c:v>42158</c:v>
                </c:pt>
                <c:pt idx="1980" formatCode="m/d/yyyy">
                  <c:v>42159</c:v>
                </c:pt>
                <c:pt idx="1981" formatCode="m/d/yyyy">
                  <c:v>42160</c:v>
                </c:pt>
                <c:pt idx="1982" formatCode="m/d/yyyy">
                  <c:v>42161</c:v>
                </c:pt>
                <c:pt idx="1983" formatCode="m/d/yyyy">
                  <c:v>42162</c:v>
                </c:pt>
                <c:pt idx="1984" formatCode="m/d/yyyy">
                  <c:v>42163</c:v>
                </c:pt>
                <c:pt idx="1985" formatCode="m/d/yyyy">
                  <c:v>42164</c:v>
                </c:pt>
                <c:pt idx="1986" formatCode="m/d/yyyy">
                  <c:v>42165</c:v>
                </c:pt>
                <c:pt idx="1987" formatCode="m/d/yyyy">
                  <c:v>42166</c:v>
                </c:pt>
                <c:pt idx="1988" formatCode="m/d/yyyy">
                  <c:v>42167</c:v>
                </c:pt>
                <c:pt idx="1989" formatCode="m/d/yyyy">
                  <c:v>42168</c:v>
                </c:pt>
                <c:pt idx="1990" formatCode="m/d/yyyy">
                  <c:v>42169</c:v>
                </c:pt>
                <c:pt idx="1991" formatCode="m/d/yyyy">
                  <c:v>42170</c:v>
                </c:pt>
                <c:pt idx="1992" formatCode="m/d/yyyy">
                  <c:v>42171</c:v>
                </c:pt>
                <c:pt idx="1993" formatCode="m/d/yyyy">
                  <c:v>42172</c:v>
                </c:pt>
                <c:pt idx="1994" formatCode="m/d/yyyy">
                  <c:v>42173</c:v>
                </c:pt>
                <c:pt idx="1995" formatCode="m/d/yyyy">
                  <c:v>42174</c:v>
                </c:pt>
                <c:pt idx="1996" formatCode="m/d/yyyy">
                  <c:v>42175</c:v>
                </c:pt>
                <c:pt idx="1997" formatCode="m/d/yyyy">
                  <c:v>42176</c:v>
                </c:pt>
                <c:pt idx="1998" formatCode="m/d/yyyy">
                  <c:v>42177</c:v>
                </c:pt>
                <c:pt idx="1999" formatCode="m/d/yyyy">
                  <c:v>42178</c:v>
                </c:pt>
                <c:pt idx="2000" formatCode="m/d/yyyy">
                  <c:v>42179</c:v>
                </c:pt>
                <c:pt idx="2001" formatCode="m/d/yyyy">
                  <c:v>42180</c:v>
                </c:pt>
                <c:pt idx="2002" formatCode="m/d/yyyy">
                  <c:v>42181</c:v>
                </c:pt>
                <c:pt idx="2003" formatCode="m/d/yyyy">
                  <c:v>42182</c:v>
                </c:pt>
                <c:pt idx="2004" formatCode="m/d/yyyy">
                  <c:v>42183</c:v>
                </c:pt>
                <c:pt idx="2005" formatCode="m/d/yyyy">
                  <c:v>42184</c:v>
                </c:pt>
                <c:pt idx="2006" formatCode="m/d/yyyy">
                  <c:v>42185</c:v>
                </c:pt>
                <c:pt idx="2007" formatCode="m/d/yyyy">
                  <c:v>42186</c:v>
                </c:pt>
                <c:pt idx="2008" formatCode="m/d/yyyy">
                  <c:v>42187</c:v>
                </c:pt>
                <c:pt idx="2009" formatCode="m/d/yyyy">
                  <c:v>42188</c:v>
                </c:pt>
                <c:pt idx="2010" formatCode="m/d/yyyy">
                  <c:v>42189</c:v>
                </c:pt>
                <c:pt idx="2011" formatCode="m/d/yyyy">
                  <c:v>42190</c:v>
                </c:pt>
                <c:pt idx="2012" formatCode="m/d/yyyy">
                  <c:v>42191</c:v>
                </c:pt>
                <c:pt idx="2013" formatCode="m/d/yyyy">
                  <c:v>42192</c:v>
                </c:pt>
                <c:pt idx="2014" formatCode="m/d/yyyy">
                  <c:v>42193</c:v>
                </c:pt>
                <c:pt idx="2015" formatCode="m/d/yyyy">
                  <c:v>42194</c:v>
                </c:pt>
                <c:pt idx="2016" formatCode="m/d/yyyy">
                  <c:v>42195</c:v>
                </c:pt>
                <c:pt idx="2017" formatCode="m/d/yyyy">
                  <c:v>42196</c:v>
                </c:pt>
                <c:pt idx="2018" formatCode="m/d/yyyy">
                  <c:v>42197</c:v>
                </c:pt>
                <c:pt idx="2019" formatCode="m/d/yyyy">
                  <c:v>42198</c:v>
                </c:pt>
                <c:pt idx="2020" formatCode="m/d/yyyy">
                  <c:v>42199</c:v>
                </c:pt>
                <c:pt idx="2021" formatCode="m/d/yyyy">
                  <c:v>42200</c:v>
                </c:pt>
                <c:pt idx="2022" formatCode="m/d/yyyy">
                  <c:v>42201</c:v>
                </c:pt>
                <c:pt idx="2023" formatCode="m/d/yyyy">
                  <c:v>42202</c:v>
                </c:pt>
                <c:pt idx="2024" formatCode="m/d/yyyy">
                  <c:v>42203</c:v>
                </c:pt>
                <c:pt idx="2025" formatCode="m/d/yyyy">
                  <c:v>42204</c:v>
                </c:pt>
                <c:pt idx="2026" formatCode="m/d/yyyy">
                  <c:v>42205</c:v>
                </c:pt>
                <c:pt idx="2027" formatCode="m/d/yyyy">
                  <c:v>42206</c:v>
                </c:pt>
                <c:pt idx="2028" formatCode="m/d/yyyy">
                  <c:v>42207</c:v>
                </c:pt>
                <c:pt idx="2029" formatCode="m/d/yyyy">
                  <c:v>42208</c:v>
                </c:pt>
                <c:pt idx="2030" formatCode="m/d/yyyy">
                  <c:v>42209</c:v>
                </c:pt>
                <c:pt idx="2031" formatCode="m/d/yyyy">
                  <c:v>42210</c:v>
                </c:pt>
                <c:pt idx="2032" formatCode="m/d/yyyy">
                  <c:v>42211</c:v>
                </c:pt>
                <c:pt idx="2033" formatCode="m/d/yyyy">
                  <c:v>42212</c:v>
                </c:pt>
                <c:pt idx="2034" formatCode="m/d/yyyy">
                  <c:v>42213</c:v>
                </c:pt>
                <c:pt idx="2035" formatCode="m/d/yyyy">
                  <c:v>42214</c:v>
                </c:pt>
                <c:pt idx="2036" formatCode="m/d/yyyy">
                  <c:v>42215</c:v>
                </c:pt>
                <c:pt idx="2037" formatCode="m/d/yyyy">
                  <c:v>42216</c:v>
                </c:pt>
                <c:pt idx="2038" formatCode="m/d/yyyy">
                  <c:v>42217</c:v>
                </c:pt>
                <c:pt idx="2039" formatCode="m/d/yyyy">
                  <c:v>42218</c:v>
                </c:pt>
                <c:pt idx="2040" formatCode="m/d/yyyy">
                  <c:v>42219</c:v>
                </c:pt>
                <c:pt idx="2041" formatCode="m/d/yyyy">
                  <c:v>42220</c:v>
                </c:pt>
                <c:pt idx="2042" formatCode="m/d/yyyy">
                  <c:v>42221</c:v>
                </c:pt>
                <c:pt idx="2043" formatCode="m/d/yyyy">
                  <c:v>42222</c:v>
                </c:pt>
                <c:pt idx="2044" formatCode="m/d/yyyy">
                  <c:v>42223</c:v>
                </c:pt>
                <c:pt idx="2045" formatCode="m/d/yyyy">
                  <c:v>42224</c:v>
                </c:pt>
                <c:pt idx="2046" formatCode="m/d/yyyy">
                  <c:v>42225</c:v>
                </c:pt>
                <c:pt idx="2047" formatCode="m/d/yyyy">
                  <c:v>42226</c:v>
                </c:pt>
                <c:pt idx="2048" formatCode="m/d/yyyy">
                  <c:v>42227</c:v>
                </c:pt>
                <c:pt idx="2049" formatCode="m/d/yyyy">
                  <c:v>42228</c:v>
                </c:pt>
                <c:pt idx="2050" formatCode="m/d/yyyy">
                  <c:v>42229</c:v>
                </c:pt>
                <c:pt idx="2051" formatCode="m/d/yyyy">
                  <c:v>42230</c:v>
                </c:pt>
                <c:pt idx="2052" formatCode="m/d/yyyy">
                  <c:v>42231</c:v>
                </c:pt>
                <c:pt idx="2053" formatCode="m/d/yyyy">
                  <c:v>42232</c:v>
                </c:pt>
                <c:pt idx="2054" formatCode="m/d/yyyy">
                  <c:v>42233</c:v>
                </c:pt>
                <c:pt idx="2055" formatCode="m/d/yyyy">
                  <c:v>42234</c:v>
                </c:pt>
                <c:pt idx="2056" formatCode="m/d/yyyy">
                  <c:v>42235</c:v>
                </c:pt>
                <c:pt idx="2057" formatCode="m/d/yyyy">
                  <c:v>42236</c:v>
                </c:pt>
                <c:pt idx="2058" formatCode="m/d/yyyy">
                  <c:v>42237</c:v>
                </c:pt>
                <c:pt idx="2059" formatCode="m/d/yyyy">
                  <c:v>42238</c:v>
                </c:pt>
                <c:pt idx="2060" formatCode="m/d/yyyy">
                  <c:v>42239</c:v>
                </c:pt>
                <c:pt idx="2061" formatCode="m/d/yyyy">
                  <c:v>42240</c:v>
                </c:pt>
                <c:pt idx="2062" formatCode="m/d/yyyy">
                  <c:v>42241</c:v>
                </c:pt>
                <c:pt idx="2063" formatCode="m/d/yyyy">
                  <c:v>42242</c:v>
                </c:pt>
                <c:pt idx="2064" formatCode="m/d/yyyy">
                  <c:v>42243</c:v>
                </c:pt>
                <c:pt idx="2065" formatCode="m/d/yyyy">
                  <c:v>42244</c:v>
                </c:pt>
                <c:pt idx="2066" formatCode="m/d/yyyy">
                  <c:v>42245</c:v>
                </c:pt>
                <c:pt idx="2067" formatCode="m/d/yyyy">
                  <c:v>42246</c:v>
                </c:pt>
                <c:pt idx="2068" formatCode="m/d/yyyy">
                  <c:v>42247</c:v>
                </c:pt>
                <c:pt idx="2069" formatCode="m/d/yyyy">
                  <c:v>42248</c:v>
                </c:pt>
                <c:pt idx="2070" formatCode="m/d/yyyy">
                  <c:v>42249</c:v>
                </c:pt>
                <c:pt idx="2071" formatCode="m/d/yyyy">
                  <c:v>42250</c:v>
                </c:pt>
                <c:pt idx="2072" formatCode="m/d/yyyy">
                  <c:v>42251</c:v>
                </c:pt>
                <c:pt idx="2073" formatCode="m/d/yyyy">
                  <c:v>42252</c:v>
                </c:pt>
                <c:pt idx="2074" formatCode="m/d/yyyy">
                  <c:v>42253</c:v>
                </c:pt>
                <c:pt idx="2075" formatCode="m/d/yyyy">
                  <c:v>42254</c:v>
                </c:pt>
                <c:pt idx="2076" formatCode="m/d/yyyy">
                  <c:v>42255</c:v>
                </c:pt>
                <c:pt idx="2077" formatCode="m/d/yyyy">
                  <c:v>42256</c:v>
                </c:pt>
                <c:pt idx="2078" formatCode="m/d/yyyy">
                  <c:v>42257</c:v>
                </c:pt>
                <c:pt idx="2079" formatCode="m/d/yyyy">
                  <c:v>42258</c:v>
                </c:pt>
                <c:pt idx="2080" formatCode="m/d/yyyy">
                  <c:v>42259</c:v>
                </c:pt>
                <c:pt idx="2081" formatCode="m/d/yyyy">
                  <c:v>42260</c:v>
                </c:pt>
                <c:pt idx="2082" formatCode="m/d/yyyy">
                  <c:v>42261</c:v>
                </c:pt>
                <c:pt idx="2083" formatCode="m/d/yyyy">
                  <c:v>42262</c:v>
                </c:pt>
                <c:pt idx="2084" formatCode="m/d/yyyy">
                  <c:v>42263</c:v>
                </c:pt>
                <c:pt idx="2085" formatCode="m/d/yyyy">
                  <c:v>42264</c:v>
                </c:pt>
                <c:pt idx="2086" formatCode="m/d/yyyy">
                  <c:v>42265</c:v>
                </c:pt>
                <c:pt idx="2087" formatCode="m/d/yyyy">
                  <c:v>42266</c:v>
                </c:pt>
                <c:pt idx="2088" formatCode="m/d/yyyy">
                  <c:v>42267</c:v>
                </c:pt>
                <c:pt idx="2089" formatCode="m/d/yyyy">
                  <c:v>42268</c:v>
                </c:pt>
                <c:pt idx="2090" formatCode="m/d/yyyy">
                  <c:v>42269</c:v>
                </c:pt>
                <c:pt idx="2091" formatCode="m/d/yyyy">
                  <c:v>42270</c:v>
                </c:pt>
                <c:pt idx="2092" formatCode="m/d/yyyy">
                  <c:v>42271</c:v>
                </c:pt>
                <c:pt idx="2093" formatCode="m/d/yyyy">
                  <c:v>42272</c:v>
                </c:pt>
                <c:pt idx="2094" formatCode="m/d/yyyy">
                  <c:v>42273</c:v>
                </c:pt>
                <c:pt idx="2095" formatCode="m/d/yyyy">
                  <c:v>42274</c:v>
                </c:pt>
                <c:pt idx="2096" formatCode="m/d/yyyy">
                  <c:v>42275</c:v>
                </c:pt>
                <c:pt idx="2097" formatCode="m/d/yyyy">
                  <c:v>42276</c:v>
                </c:pt>
                <c:pt idx="2098" formatCode="m/d/yyyy">
                  <c:v>42277</c:v>
                </c:pt>
                <c:pt idx="2099" formatCode="m/d/yyyy">
                  <c:v>42278</c:v>
                </c:pt>
                <c:pt idx="2100" formatCode="m/d/yyyy">
                  <c:v>42279</c:v>
                </c:pt>
                <c:pt idx="2101" formatCode="m/d/yyyy">
                  <c:v>42280</c:v>
                </c:pt>
                <c:pt idx="2102" formatCode="m/d/yyyy">
                  <c:v>42281</c:v>
                </c:pt>
                <c:pt idx="2103" formatCode="m/d/yyyy">
                  <c:v>42282</c:v>
                </c:pt>
                <c:pt idx="2104" formatCode="m/d/yyyy">
                  <c:v>42283</c:v>
                </c:pt>
                <c:pt idx="2105" formatCode="m/d/yyyy">
                  <c:v>42284</c:v>
                </c:pt>
                <c:pt idx="2106" formatCode="m/d/yyyy">
                  <c:v>42285</c:v>
                </c:pt>
                <c:pt idx="2107" formatCode="m/d/yyyy">
                  <c:v>42286</c:v>
                </c:pt>
                <c:pt idx="2108" formatCode="m/d/yyyy">
                  <c:v>42287</c:v>
                </c:pt>
                <c:pt idx="2109" formatCode="m/d/yyyy">
                  <c:v>42288</c:v>
                </c:pt>
                <c:pt idx="2110" formatCode="m/d/yyyy">
                  <c:v>42289</c:v>
                </c:pt>
                <c:pt idx="2111" formatCode="m/d/yyyy">
                  <c:v>42290</c:v>
                </c:pt>
                <c:pt idx="2112" formatCode="m/d/yyyy">
                  <c:v>42291</c:v>
                </c:pt>
                <c:pt idx="2113" formatCode="m/d/yyyy">
                  <c:v>42292</c:v>
                </c:pt>
                <c:pt idx="2114" formatCode="m/d/yyyy">
                  <c:v>42293</c:v>
                </c:pt>
                <c:pt idx="2115" formatCode="m/d/yyyy">
                  <c:v>42294</c:v>
                </c:pt>
                <c:pt idx="2116" formatCode="m/d/yyyy">
                  <c:v>42295</c:v>
                </c:pt>
                <c:pt idx="2117" formatCode="m/d/yyyy">
                  <c:v>42296</c:v>
                </c:pt>
                <c:pt idx="2118" formatCode="m/d/yyyy">
                  <c:v>42297</c:v>
                </c:pt>
                <c:pt idx="2119" formatCode="m/d/yyyy">
                  <c:v>42298</c:v>
                </c:pt>
                <c:pt idx="2120" formatCode="m/d/yyyy">
                  <c:v>42299</c:v>
                </c:pt>
                <c:pt idx="2121" formatCode="m/d/yyyy">
                  <c:v>42300</c:v>
                </c:pt>
                <c:pt idx="2122" formatCode="m/d/yyyy">
                  <c:v>42301</c:v>
                </c:pt>
                <c:pt idx="2123" formatCode="m/d/yyyy">
                  <c:v>42302</c:v>
                </c:pt>
                <c:pt idx="2124" formatCode="m/d/yyyy">
                  <c:v>42303</c:v>
                </c:pt>
                <c:pt idx="2125" formatCode="m/d/yyyy">
                  <c:v>42304</c:v>
                </c:pt>
                <c:pt idx="2126" formatCode="m/d/yyyy">
                  <c:v>42305</c:v>
                </c:pt>
                <c:pt idx="2127" formatCode="m/d/yyyy">
                  <c:v>42306</c:v>
                </c:pt>
                <c:pt idx="2128" formatCode="m/d/yyyy">
                  <c:v>42307</c:v>
                </c:pt>
                <c:pt idx="2129" formatCode="m/d/yyyy">
                  <c:v>42308</c:v>
                </c:pt>
                <c:pt idx="2130" formatCode="m/d/yyyy">
                  <c:v>42309</c:v>
                </c:pt>
                <c:pt idx="2131" formatCode="m/d/yyyy">
                  <c:v>42310</c:v>
                </c:pt>
                <c:pt idx="2132" formatCode="m/d/yyyy">
                  <c:v>42311</c:v>
                </c:pt>
                <c:pt idx="2133" formatCode="m/d/yyyy">
                  <c:v>42312</c:v>
                </c:pt>
                <c:pt idx="2134" formatCode="m/d/yyyy">
                  <c:v>42313</c:v>
                </c:pt>
                <c:pt idx="2135" formatCode="m/d/yyyy">
                  <c:v>42314</c:v>
                </c:pt>
                <c:pt idx="2136" formatCode="m/d/yyyy">
                  <c:v>42315</c:v>
                </c:pt>
                <c:pt idx="2137" formatCode="m/d/yyyy">
                  <c:v>42316</c:v>
                </c:pt>
                <c:pt idx="2138" formatCode="m/d/yyyy">
                  <c:v>42317</c:v>
                </c:pt>
                <c:pt idx="2139" formatCode="m/d/yyyy">
                  <c:v>42318</c:v>
                </c:pt>
                <c:pt idx="2140" formatCode="m/d/yyyy">
                  <c:v>42319</c:v>
                </c:pt>
                <c:pt idx="2141" formatCode="m/d/yyyy">
                  <c:v>42320</c:v>
                </c:pt>
                <c:pt idx="2142" formatCode="m/d/yyyy">
                  <c:v>42321</c:v>
                </c:pt>
                <c:pt idx="2143" formatCode="m/d/yyyy">
                  <c:v>42322</c:v>
                </c:pt>
                <c:pt idx="2144" formatCode="m/d/yyyy">
                  <c:v>42323</c:v>
                </c:pt>
                <c:pt idx="2145" formatCode="m/d/yyyy">
                  <c:v>42324</c:v>
                </c:pt>
                <c:pt idx="2146" formatCode="m/d/yyyy">
                  <c:v>42325</c:v>
                </c:pt>
                <c:pt idx="2147" formatCode="m/d/yyyy">
                  <c:v>42326</c:v>
                </c:pt>
                <c:pt idx="2148" formatCode="m/d/yyyy">
                  <c:v>42327</c:v>
                </c:pt>
                <c:pt idx="2149" formatCode="m/d/yyyy">
                  <c:v>42328</c:v>
                </c:pt>
                <c:pt idx="2150" formatCode="m/d/yyyy">
                  <c:v>42329</c:v>
                </c:pt>
                <c:pt idx="2151" formatCode="m/d/yyyy">
                  <c:v>42330</c:v>
                </c:pt>
                <c:pt idx="2152" formatCode="m/d/yyyy">
                  <c:v>42331</c:v>
                </c:pt>
                <c:pt idx="2153" formatCode="m/d/yyyy">
                  <c:v>42332</c:v>
                </c:pt>
                <c:pt idx="2154" formatCode="m/d/yyyy">
                  <c:v>42333</c:v>
                </c:pt>
                <c:pt idx="2155" formatCode="m/d/yyyy">
                  <c:v>42334</c:v>
                </c:pt>
                <c:pt idx="2156" formatCode="m/d/yyyy">
                  <c:v>42335</c:v>
                </c:pt>
                <c:pt idx="2157" formatCode="m/d/yyyy">
                  <c:v>42336</c:v>
                </c:pt>
                <c:pt idx="2158" formatCode="m/d/yyyy">
                  <c:v>42337</c:v>
                </c:pt>
                <c:pt idx="2159" formatCode="m/d/yyyy">
                  <c:v>42338</c:v>
                </c:pt>
                <c:pt idx="2160" formatCode="m/d/yyyy">
                  <c:v>42339</c:v>
                </c:pt>
                <c:pt idx="2161" formatCode="m/d/yyyy">
                  <c:v>42340</c:v>
                </c:pt>
                <c:pt idx="2162" formatCode="m/d/yyyy">
                  <c:v>42341</c:v>
                </c:pt>
                <c:pt idx="2163" formatCode="m/d/yyyy">
                  <c:v>42342</c:v>
                </c:pt>
                <c:pt idx="2164" formatCode="m/d/yyyy">
                  <c:v>42343</c:v>
                </c:pt>
                <c:pt idx="2165" formatCode="m/d/yyyy">
                  <c:v>42344</c:v>
                </c:pt>
                <c:pt idx="2166" formatCode="m/d/yyyy">
                  <c:v>42345</c:v>
                </c:pt>
                <c:pt idx="2167" formatCode="m/d/yyyy">
                  <c:v>42346</c:v>
                </c:pt>
                <c:pt idx="2168" formatCode="m/d/yyyy">
                  <c:v>42347</c:v>
                </c:pt>
                <c:pt idx="2169" formatCode="m/d/yyyy">
                  <c:v>42348</c:v>
                </c:pt>
                <c:pt idx="2170" formatCode="m/d/yyyy">
                  <c:v>42349</c:v>
                </c:pt>
                <c:pt idx="2171" formatCode="m/d/yyyy">
                  <c:v>42350</c:v>
                </c:pt>
                <c:pt idx="2172" formatCode="m/d/yyyy">
                  <c:v>42351</c:v>
                </c:pt>
                <c:pt idx="2173" formatCode="m/d/yyyy">
                  <c:v>42352</c:v>
                </c:pt>
                <c:pt idx="2174" formatCode="m/d/yyyy">
                  <c:v>42353</c:v>
                </c:pt>
                <c:pt idx="2175" formatCode="m/d/yyyy">
                  <c:v>42354</c:v>
                </c:pt>
                <c:pt idx="2176" formatCode="m/d/yyyy">
                  <c:v>42355</c:v>
                </c:pt>
                <c:pt idx="2177" formatCode="m/d/yyyy">
                  <c:v>42356</c:v>
                </c:pt>
                <c:pt idx="2178" formatCode="m/d/yyyy">
                  <c:v>42357</c:v>
                </c:pt>
                <c:pt idx="2179" formatCode="m/d/yyyy">
                  <c:v>42358</c:v>
                </c:pt>
                <c:pt idx="2180" formatCode="m/d/yyyy">
                  <c:v>42359</c:v>
                </c:pt>
                <c:pt idx="2181" formatCode="m/d/yyyy">
                  <c:v>42360</c:v>
                </c:pt>
                <c:pt idx="2182" formatCode="m/d/yyyy">
                  <c:v>42361</c:v>
                </c:pt>
                <c:pt idx="2183" formatCode="m/d/yyyy">
                  <c:v>42362</c:v>
                </c:pt>
                <c:pt idx="2184" formatCode="m/d/yyyy">
                  <c:v>42363</c:v>
                </c:pt>
                <c:pt idx="2185" formatCode="m/d/yyyy">
                  <c:v>42364</c:v>
                </c:pt>
                <c:pt idx="2186" formatCode="m/d/yyyy">
                  <c:v>42365</c:v>
                </c:pt>
                <c:pt idx="2187" formatCode="m/d/yyyy">
                  <c:v>42366</c:v>
                </c:pt>
                <c:pt idx="2188" formatCode="m/d/yyyy">
                  <c:v>42367</c:v>
                </c:pt>
                <c:pt idx="2189" formatCode="m/d/yyyy">
                  <c:v>42368</c:v>
                </c:pt>
                <c:pt idx="2190" formatCode="m/d/yyyy">
                  <c:v>42369</c:v>
                </c:pt>
                <c:pt idx="2191" formatCode="m/d/yyyy">
                  <c:v>42370</c:v>
                </c:pt>
                <c:pt idx="2192" formatCode="m/d/yyyy">
                  <c:v>42371</c:v>
                </c:pt>
                <c:pt idx="2193" formatCode="m/d/yyyy">
                  <c:v>42372</c:v>
                </c:pt>
                <c:pt idx="2194" formatCode="m/d/yyyy">
                  <c:v>42373</c:v>
                </c:pt>
                <c:pt idx="2195" formatCode="m/d/yyyy">
                  <c:v>42374</c:v>
                </c:pt>
                <c:pt idx="2196" formatCode="m/d/yyyy">
                  <c:v>42375</c:v>
                </c:pt>
                <c:pt idx="2197" formatCode="m/d/yyyy">
                  <c:v>42376</c:v>
                </c:pt>
                <c:pt idx="2198" formatCode="m/d/yyyy">
                  <c:v>42377</c:v>
                </c:pt>
                <c:pt idx="2199" formatCode="m/d/yyyy">
                  <c:v>42378</c:v>
                </c:pt>
                <c:pt idx="2200" formatCode="m/d/yyyy">
                  <c:v>42379</c:v>
                </c:pt>
                <c:pt idx="2201" formatCode="m/d/yyyy">
                  <c:v>42380</c:v>
                </c:pt>
                <c:pt idx="2202" formatCode="m/d/yyyy">
                  <c:v>42381</c:v>
                </c:pt>
                <c:pt idx="2203" formatCode="m/d/yyyy">
                  <c:v>42382</c:v>
                </c:pt>
                <c:pt idx="2204" formatCode="m/d/yyyy">
                  <c:v>42383</c:v>
                </c:pt>
                <c:pt idx="2205" formatCode="m/d/yyyy">
                  <c:v>42384</c:v>
                </c:pt>
                <c:pt idx="2206" formatCode="m/d/yyyy">
                  <c:v>42385</c:v>
                </c:pt>
                <c:pt idx="2207" formatCode="m/d/yyyy">
                  <c:v>42386</c:v>
                </c:pt>
                <c:pt idx="2208" formatCode="m/d/yyyy">
                  <c:v>42387</c:v>
                </c:pt>
                <c:pt idx="2209" formatCode="m/d/yyyy">
                  <c:v>42388</c:v>
                </c:pt>
                <c:pt idx="2210" formatCode="m/d/yyyy">
                  <c:v>42389</c:v>
                </c:pt>
                <c:pt idx="2211" formatCode="m/d/yyyy">
                  <c:v>42390</c:v>
                </c:pt>
                <c:pt idx="2212" formatCode="m/d/yyyy">
                  <c:v>42391</c:v>
                </c:pt>
                <c:pt idx="2213" formatCode="m/d/yyyy">
                  <c:v>42392</c:v>
                </c:pt>
                <c:pt idx="2214" formatCode="m/d/yyyy">
                  <c:v>42393</c:v>
                </c:pt>
                <c:pt idx="2215" formatCode="m/d/yyyy">
                  <c:v>42394</c:v>
                </c:pt>
                <c:pt idx="2216" formatCode="m/d/yyyy">
                  <c:v>42395</c:v>
                </c:pt>
                <c:pt idx="2217" formatCode="m/d/yyyy">
                  <c:v>42396</c:v>
                </c:pt>
                <c:pt idx="2218" formatCode="m/d/yyyy">
                  <c:v>42397</c:v>
                </c:pt>
                <c:pt idx="2219" formatCode="m/d/yyyy">
                  <c:v>42398</c:v>
                </c:pt>
                <c:pt idx="2220" formatCode="m/d/yyyy">
                  <c:v>42399</c:v>
                </c:pt>
                <c:pt idx="2221" formatCode="m/d/yyyy">
                  <c:v>42400</c:v>
                </c:pt>
                <c:pt idx="2222" formatCode="m/d/yyyy">
                  <c:v>42401</c:v>
                </c:pt>
                <c:pt idx="2223" formatCode="m/d/yyyy">
                  <c:v>42402</c:v>
                </c:pt>
                <c:pt idx="2224" formatCode="m/d/yyyy">
                  <c:v>42403</c:v>
                </c:pt>
                <c:pt idx="2225" formatCode="m/d/yyyy">
                  <c:v>42404</c:v>
                </c:pt>
                <c:pt idx="2226" formatCode="m/d/yyyy">
                  <c:v>42405</c:v>
                </c:pt>
                <c:pt idx="2227" formatCode="m/d/yyyy">
                  <c:v>42406</c:v>
                </c:pt>
                <c:pt idx="2228" formatCode="m/d/yyyy">
                  <c:v>42407</c:v>
                </c:pt>
                <c:pt idx="2229" formatCode="m/d/yyyy">
                  <c:v>42408</c:v>
                </c:pt>
                <c:pt idx="2230" formatCode="m/d/yyyy">
                  <c:v>42409</c:v>
                </c:pt>
                <c:pt idx="2231" formatCode="m/d/yyyy">
                  <c:v>42410</c:v>
                </c:pt>
                <c:pt idx="2232" formatCode="m/d/yyyy">
                  <c:v>42411</c:v>
                </c:pt>
                <c:pt idx="2233" formatCode="m/d/yyyy">
                  <c:v>42412</c:v>
                </c:pt>
                <c:pt idx="2234" formatCode="m/d/yyyy">
                  <c:v>42413</c:v>
                </c:pt>
                <c:pt idx="2235" formatCode="m/d/yyyy">
                  <c:v>42414</c:v>
                </c:pt>
                <c:pt idx="2236" formatCode="m/d/yyyy">
                  <c:v>42415</c:v>
                </c:pt>
                <c:pt idx="2237" formatCode="m/d/yyyy">
                  <c:v>42416</c:v>
                </c:pt>
                <c:pt idx="2238" formatCode="m/d/yyyy">
                  <c:v>42417</c:v>
                </c:pt>
                <c:pt idx="2239" formatCode="m/d/yyyy">
                  <c:v>42418</c:v>
                </c:pt>
                <c:pt idx="2240" formatCode="m/d/yyyy">
                  <c:v>42419</c:v>
                </c:pt>
                <c:pt idx="2241" formatCode="m/d/yyyy">
                  <c:v>42420</c:v>
                </c:pt>
                <c:pt idx="2242" formatCode="m/d/yyyy">
                  <c:v>42421</c:v>
                </c:pt>
                <c:pt idx="2243" formatCode="m/d/yyyy">
                  <c:v>42422</c:v>
                </c:pt>
                <c:pt idx="2244" formatCode="m/d/yyyy">
                  <c:v>42423</c:v>
                </c:pt>
                <c:pt idx="2245" formatCode="m/d/yyyy">
                  <c:v>42424</c:v>
                </c:pt>
                <c:pt idx="2246" formatCode="m/d/yyyy">
                  <c:v>42425</c:v>
                </c:pt>
                <c:pt idx="2247" formatCode="m/d/yyyy">
                  <c:v>42426</c:v>
                </c:pt>
                <c:pt idx="2248" formatCode="m/d/yyyy">
                  <c:v>42427</c:v>
                </c:pt>
                <c:pt idx="2249" formatCode="m/d/yyyy">
                  <c:v>42428</c:v>
                </c:pt>
                <c:pt idx="2250" formatCode="m/d/yyyy">
                  <c:v>42429</c:v>
                </c:pt>
                <c:pt idx="2251" formatCode="m/d/yyyy">
                  <c:v>42430</c:v>
                </c:pt>
                <c:pt idx="2252" formatCode="m/d/yyyy">
                  <c:v>42431</c:v>
                </c:pt>
                <c:pt idx="2253" formatCode="m/d/yyyy">
                  <c:v>42432</c:v>
                </c:pt>
                <c:pt idx="2254" formatCode="m/d/yyyy">
                  <c:v>42433</c:v>
                </c:pt>
                <c:pt idx="2255" formatCode="m/d/yyyy">
                  <c:v>42434</c:v>
                </c:pt>
                <c:pt idx="2256" formatCode="m/d/yyyy">
                  <c:v>42435</c:v>
                </c:pt>
                <c:pt idx="2257" formatCode="m/d/yyyy">
                  <c:v>42436</c:v>
                </c:pt>
                <c:pt idx="2258" formatCode="m/d/yyyy">
                  <c:v>42437</c:v>
                </c:pt>
                <c:pt idx="2259" formatCode="m/d/yyyy">
                  <c:v>42438</c:v>
                </c:pt>
                <c:pt idx="2260" formatCode="m/d/yyyy">
                  <c:v>42439</c:v>
                </c:pt>
                <c:pt idx="2261" formatCode="m/d/yyyy">
                  <c:v>42440</c:v>
                </c:pt>
                <c:pt idx="2262" formatCode="m/d/yyyy">
                  <c:v>42441</c:v>
                </c:pt>
                <c:pt idx="2263" formatCode="m/d/yyyy">
                  <c:v>42442</c:v>
                </c:pt>
                <c:pt idx="2264" formatCode="m/d/yyyy">
                  <c:v>42443</c:v>
                </c:pt>
                <c:pt idx="2265" formatCode="m/d/yyyy">
                  <c:v>42444</c:v>
                </c:pt>
                <c:pt idx="2266" formatCode="m/d/yyyy">
                  <c:v>42445</c:v>
                </c:pt>
                <c:pt idx="2267" formatCode="m/d/yyyy">
                  <c:v>42446</c:v>
                </c:pt>
                <c:pt idx="2268" formatCode="m/d/yyyy">
                  <c:v>42447</c:v>
                </c:pt>
                <c:pt idx="2269" formatCode="m/d/yyyy">
                  <c:v>42448</c:v>
                </c:pt>
                <c:pt idx="2270" formatCode="m/d/yyyy">
                  <c:v>42449</c:v>
                </c:pt>
                <c:pt idx="2271" formatCode="m/d/yyyy">
                  <c:v>42450</c:v>
                </c:pt>
                <c:pt idx="2272" formatCode="m/d/yyyy">
                  <c:v>42451</c:v>
                </c:pt>
                <c:pt idx="2273" formatCode="m/d/yyyy">
                  <c:v>42452</c:v>
                </c:pt>
                <c:pt idx="2274" formatCode="m/d/yyyy">
                  <c:v>42453</c:v>
                </c:pt>
                <c:pt idx="2275" formatCode="m/d/yyyy">
                  <c:v>42454</c:v>
                </c:pt>
                <c:pt idx="2276" formatCode="m/d/yyyy">
                  <c:v>42455</c:v>
                </c:pt>
                <c:pt idx="2277" formatCode="m/d/yyyy">
                  <c:v>42456</c:v>
                </c:pt>
                <c:pt idx="2278" formatCode="m/d/yyyy">
                  <c:v>42457</c:v>
                </c:pt>
                <c:pt idx="2279" formatCode="m/d/yyyy">
                  <c:v>42458</c:v>
                </c:pt>
                <c:pt idx="2280" formatCode="m/d/yyyy">
                  <c:v>42459</c:v>
                </c:pt>
                <c:pt idx="2281" formatCode="m/d/yyyy">
                  <c:v>42460</c:v>
                </c:pt>
                <c:pt idx="2282" formatCode="m/d/yyyy">
                  <c:v>42461</c:v>
                </c:pt>
                <c:pt idx="2283" formatCode="m/d/yyyy">
                  <c:v>42462</c:v>
                </c:pt>
                <c:pt idx="2284" formatCode="m/d/yyyy">
                  <c:v>42463</c:v>
                </c:pt>
                <c:pt idx="2285" formatCode="m/d/yyyy">
                  <c:v>42464</c:v>
                </c:pt>
                <c:pt idx="2286" formatCode="m/d/yyyy">
                  <c:v>42465</c:v>
                </c:pt>
                <c:pt idx="2287" formatCode="m/d/yyyy">
                  <c:v>42466</c:v>
                </c:pt>
                <c:pt idx="2288" formatCode="m/d/yyyy">
                  <c:v>42467</c:v>
                </c:pt>
                <c:pt idx="2289" formatCode="m/d/yyyy">
                  <c:v>42468</c:v>
                </c:pt>
                <c:pt idx="2290" formatCode="m/d/yyyy">
                  <c:v>42469</c:v>
                </c:pt>
                <c:pt idx="2291" formatCode="m/d/yyyy">
                  <c:v>42470</c:v>
                </c:pt>
                <c:pt idx="2292" formatCode="m/d/yyyy">
                  <c:v>42471</c:v>
                </c:pt>
                <c:pt idx="2293" formatCode="m/d/yyyy">
                  <c:v>42472</c:v>
                </c:pt>
                <c:pt idx="2294" formatCode="m/d/yyyy">
                  <c:v>42473</c:v>
                </c:pt>
                <c:pt idx="2295" formatCode="m/d/yyyy">
                  <c:v>42474</c:v>
                </c:pt>
                <c:pt idx="2296" formatCode="m/d/yyyy">
                  <c:v>42475</c:v>
                </c:pt>
                <c:pt idx="2297" formatCode="m/d/yyyy">
                  <c:v>42476</c:v>
                </c:pt>
                <c:pt idx="2298" formatCode="m/d/yyyy">
                  <c:v>42477</c:v>
                </c:pt>
                <c:pt idx="2299" formatCode="m/d/yyyy">
                  <c:v>42478</c:v>
                </c:pt>
                <c:pt idx="2300" formatCode="m/d/yyyy">
                  <c:v>42479</c:v>
                </c:pt>
                <c:pt idx="2301" formatCode="m/d/yyyy">
                  <c:v>42480</c:v>
                </c:pt>
                <c:pt idx="2302" formatCode="m/d/yyyy">
                  <c:v>42481</c:v>
                </c:pt>
                <c:pt idx="2303" formatCode="m/d/yyyy">
                  <c:v>42482</c:v>
                </c:pt>
                <c:pt idx="2304" formatCode="m/d/yyyy">
                  <c:v>42483</c:v>
                </c:pt>
                <c:pt idx="2305" formatCode="m/d/yyyy">
                  <c:v>42484</c:v>
                </c:pt>
                <c:pt idx="2306" formatCode="m/d/yyyy">
                  <c:v>42485</c:v>
                </c:pt>
                <c:pt idx="2307" formatCode="m/d/yyyy">
                  <c:v>42486</c:v>
                </c:pt>
                <c:pt idx="2308" formatCode="m/d/yyyy">
                  <c:v>42487</c:v>
                </c:pt>
                <c:pt idx="2309" formatCode="m/d/yyyy">
                  <c:v>42488</c:v>
                </c:pt>
                <c:pt idx="2310" formatCode="m/d/yyyy">
                  <c:v>42489</c:v>
                </c:pt>
                <c:pt idx="2311" formatCode="m/d/yyyy">
                  <c:v>42490</c:v>
                </c:pt>
                <c:pt idx="2312" formatCode="m/d/yyyy">
                  <c:v>42491</c:v>
                </c:pt>
                <c:pt idx="2313" formatCode="m/d/yyyy">
                  <c:v>42492</c:v>
                </c:pt>
                <c:pt idx="2314" formatCode="m/d/yyyy">
                  <c:v>42493</c:v>
                </c:pt>
                <c:pt idx="2315" formatCode="m/d/yyyy">
                  <c:v>42494</c:v>
                </c:pt>
                <c:pt idx="2316" formatCode="m/d/yyyy">
                  <c:v>42495</c:v>
                </c:pt>
                <c:pt idx="2317" formatCode="m/d/yyyy">
                  <c:v>42496</c:v>
                </c:pt>
                <c:pt idx="2318" formatCode="m/d/yyyy">
                  <c:v>42497</c:v>
                </c:pt>
                <c:pt idx="2319" formatCode="m/d/yyyy">
                  <c:v>42498</c:v>
                </c:pt>
                <c:pt idx="2320" formatCode="m/d/yyyy">
                  <c:v>42499</c:v>
                </c:pt>
                <c:pt idx="2321" formatCode="m/d/yyyy">
                  <c:v>42500</c:v>
                </c:pt>
                <c:pt idx="2322" formatCode="m/d/yyyy">
                  <c:v>42501</c:v>
                </c:pt>
                <c:pt idx="2323" formatCode="m/d/yyyy">
                  <c:v>42502</c:v>
                </c:pt>
                <c:pt idx="2324" formatCode="m/d/yyyy">
                  <c:v>42503</c:v>
                </c:pt>
                <c:pt idx="2325" formatCode="m/d/yyyy">
                  <c:v>42504</c:v>
                </c:pt>
                <c:pt idx="2326" formatCode="m/d/yyyy">
                  <c:v>42505</c:v>
                </c:pt>
                <c:pt idx="2327" formatCode="m/d/yyyy">
                  <c:v>42506</c:v>
                </c:pt>
                <c:pt idx="2328" formatCode="m/d/yyyy">
                  <c:v>42507</c:v>
                </c:pt>
                <c:pt idx="2329" formatCode="m/d/yyyy">
                  <c:v>42508</c:v>
                </c:pt>
                <c:pt idx="2330" formatCode="m/d/yyyy">
                  <c:v>42509</c:v>
                </c:pt>
                <c:pt idx="2331" formatCode="m/d/yyyy">
                  <c:v>42510</c:v>
                </c:pt>
                <c:pt idx="2332" formatCode="m/d/yyyy">
                  <c:v>42511</c:v>
                </c:pt>
                <c:pt idx="2333" formatCode="m/d/yyyy">
                  <c:v>42512</c:v>
                </c:pt>
                <c:pt idx="2334" formatCode="m/d/yyyy">
                  <c:v>42513</c:v>
                </c:pt>
                <c:pt idx="2335" formatCode="m/d/yyyy">
                  <c:v>42514</c:v>
                </c:pt>
                <c:pt idx="2336" formatCode="m/d/yyyy">
                  <c:v>42515</c:v>
                </c:pt>
                <c:pt idx="2337" formatCode="m/d/yyyy">
                  <c:v>42516</c:v>
                </c:pt>
                <c:pt idx="2338" formatCode="m/d/yyyy">
                  <c:v>42517</c:v>
                </c:pt>
                <c:pt idx="2339" formatCode="m/d/yyyy">
                  <c:v>42518</c:v>
                </c:pt>
                <c:pt idx="2340" formatCode="m/d/yyyy">
                  <c:v>42519</c:v>
                </c:pt>
                <c:pt idx="2341" formatCode="m/d/yyyy">
                  <c:v>42520</c:v>
                </c:pt>
                <c:pt idx="2342" formatCode="m/d/yyyy">
                  <c:v>42521</c:v>
                </c:pt>
                <c:pt idx="2343" formatCode="m/d/yyyy">
                  <c:v>42522</c:v>
                </c:pt>
                <c:pt idx="2344" formatCode="m/d/yyyy">
                  <c:v>42523</c:v>
                </c:pt>
                <c:pt idx="2345" formatCode="m/d/yyyy">
                  <c:v>42524</c:v>
                </c:pt>
                <c:pt idx="2346" formatCode="m/d/yyyy">
                  <c:v>42525</c:v>
                </c:pt>
                <c:pt idx="2347" formatCode="m/d/yyyy">
                  <c:v>42526</c:v>
                </c:pt>
                <c:pt idx="2348" formatCode="m/d/yyyy">
                  <c:v>42527</c:v>
                </c:pt>
                <c:pt idx="2349" formatCode="m/d/yyyy">
                  <c:v>42528</c:v>
                </c:pt>
                <c:pt idx="2350" formatCode="m/d/yyyy">
                  <c:v>42529</c:v>
                </c:pt>
                <c:pt idx="2351" formatCode="m/d/yyyy">
                  <c:v>42530</c:v>
                </c:pt>
                <c:pt idx="2352" formatCode="m/d/yyyy">
                  <c:v>42531</c:v>
                </c:pt>
                <c:pt idx="2353" formatCode="m/d/yyyy">
                  <c:v>42532</c:v>
                </c:pt>
                <c:pt idx="2354" formatCode="m/d/yyyy">
                  <c:v>42533</c:v>
                </c:pt>
                <c:pt idx="2355" formatCode="m/d/yyyy">
                  <c:v>42534</c:v>
                </c:pt>
                <c:pt idx="2356" formatCode="m/d/yyyy">
                  <c:v>42535</c:v>
                </c:pt>
                <c:pt idx="2357" formatCode="m/d/yyyy">
                  <c:v>42536</c:v>
                </c:pt>
                <c:pt idx="2358" formatCode="m/d/yyyy">
                  <c:v>42537</c:v>
                </c:pt>
                <c:pt idx="2359" formatCode="m/d/yyyy">
                  <c:v>42538</c:v>
                </c:pt>
                <c:pt idx="2360" formatCode="m/d/yyyy">
                  <c:v>42539</c:v>
                </c:pt>
                <c:pt idx="2361" formatCode="m/d/yyyy">
                  <c:v>42540</c:v>
                </c:pt>
                <c:pt idx="2362" formatCode="m/d/yyyy">
                  <c:v>42541</c:v>
                </c:pt>
                <c:pt idx="2363" formatCode="m/d/yyyy">
                  <c:v>42542</c:v>
                </c:pt>
                <c:pt idx="2364" formatCode="m/d/yyyy">
                  <c:v>42543</c:v>
                </c:pt>
                <c:pt idx="2365" formatCode="m/d/yyyy">
                  <c:v>42544</c:v>
                </c:pt>
                <c:pt idx="2366" formatCode="m/d/yyyy">
                  <c:v>42545</c:v>
                </c:pt>
                <c:pt idx="2367" formatCode="m/d/yyyy">
                  <c:v>42546</c:v>
                </c:pt>
                <c:pt idx="2368" formatCode="m/d/yyyy">
                  <c:v>42547</c:v>
                </c:pt>
                <c:pt idx="2369" formatCode="m/d/yyyy">
                  <c:v>42548</c:v>
                </c:pt>
                <c:pt idx="2370" formatCode="m/d/yyyy">
                  <c:v>42549</c:v>
                </c:pt>
                <c:pt idx="2371" formatCode="m/d/yyyy">
                  <c:v>42550</c:v>
                </c:pt>
                <c:pt idx="2372" formatCode="m/d/yyyy">
                  <c:v>42551</c:v>
                </c:pt>
                <c:pt idx="2373" formatCode="m/d/yyyy">
                  <c:v>42552</c:v>
                </c:pt>
                <c:pt idx="2374" formatCode="m/d/yyyy">
                  <c:v>42553</c:v>
                </c:pt>
                <c:pt idx="2375" formatCode="m/d/yyyy">
                  <c:v>42554</c:v>
                </c:pt>
                <c:pt idx="2376" formatCode="m/d/yyyy">
                  <c:v>42555</c:v>
                </c:pt>
                <c:pt idx="2377" formatCode="m/d/yyyy">
                  <c:v>42556</c:v>
                </c:pt>
                <c:pt idx="2378" formatCode="m/d/yyyy">
                  <c:v>42557</c:v>
                </c:pt>
                <c:pt idx="2379" formatCode="m/d/yyyy">
                  <c:v>42558</c:v>
                </c:pt>
                <c:pt idx="2380" formatCode="m/d/yyyy">
                  <c:v>42559</c:v>
                </c:pt>
                <c:pt idx="2381" formatCode="m/d/yyyy">
                  <c:v>42560</c:v>
                </c:pt>
                <c:pt idx="2382" formatCode="m/d/yyyy">
                  <c:v>42561</c:v>
                </c:pt>
                <c:pt idx="2383" formatCode="m/d/yyyy">
                  <c:v>42562</c:v>
                </c:pt>
                <c:pt idx="2384" formatCode="m/d/yyyy">
                  <c:v>42563</c:v>
                </c:pt>
                <c:pt idx="2385" formatCode="m/d/yyyy">
                  <c:v>42564</c:v>
                </c:pt>
                <c:pt idx="2386" formatCode="m/d/yyyy">
                  <c:v>42565</c:v>
                </c:pt>
                <c:pt idx="2387" formatCode="m/d/yyyy">
                  <c:v>42566</c:v>
                </c:pt>
                <c:pt idx="2388" formatCode="m/d/yyyy">
                  <c:v>42567</c:v>
                </c:pt>
                <c:pt idx="2389" formatCode="m/d/yyyy">
                  <c:v>42568</c:v>
                </c:pt>
                <c:pt idx="2390" formatCode="m/d/yyyy">
                  <c:v>42569</c:v>
                </c:pt>
                <c:pt idx="2391" formatCode="m/d/yyyy">
                  <c:v>42570</c:v>
                </c:pt>
                <c:pt idx="2392" formatCode="m/d/yyyy">
                  <c:v>42571</c:v>
                </c:pt>
                <c:pt idx="2393" formatCode="m/d/yyyy">
                  <c:v>42572</c:v>
                </c:pt>
                <c:pt idx="2394" formatCode="m/d/yyyy">
                  <c:v>42573</c:v>
                </c:pt>
                <c:pt idx="2395" formatCode="m/d/yyyy">
                  <c:v>42574</c:v>
                </c:pt>
                <c:pt idx="2396" formatCode="m/d/yyyy">
                  <c:v>42575</c:v>
                </c:pt>
                <c:pt idx="2397" formatCode="m/d/yyyy">
                  <c:v>42576</c:v>
                </c:pt>
                <c:pt idx="2398" formatCode="m/d/yyyy">
                  <c:v>42577</c:v>
                </c:pt>
                <c:pt idx="2399" formatCode="m/d/yyyy">
                  <c:v>42578</c:v>
                </c:pt>
                <c:pt idx="2400" formatCode="m/d/yyyy">
                  <c:v>42579</c:v>
                </c:pt>
                <c:pt idx="2401" formatCode="m/d/yyyy">
                  <c:v>42580</c:v>
                </c:pt>
                <c:pt idx="2402" formatCode="m/d/yyyy">
                  <c:v>42581</c:v>
                </c:pt>
                <c:pt idx="2403" formatCode="m/d/yyyy">
                  <c:v>42582</c:v>
                </c:pt>
                <c:pt idx="2404" formatCode="m/d/yyyy">
                  <c:v>42583</c:v>
                </c:pt>
                <c:pt idx="2405" formatCode="m/d/yyyy">
                  <c:v>42584</c:v>
                </c:pt>
                <c:pt idx="2406" formatCode="m/d/yyyy">
                  <c:v>42585</c:v>
                </c:pt>
                <c:pt idx="2407" formatCode="m/d/yyyy">
                  <c:v>42586</c:v>
                </c:pt>
                <c:pt idx="2408" formatCode="m/d/yyyy">
                  <c:v>42587</c:v>
                </c:pt>
                <c:pt idx="2409" formatCode="m/d/yyyy">
                  <c:v>42588</c:v>
                </c:pt>
                <c:pt idx="2410" formatCode="m/d/yyyy">
                  <c:v>42589</c:v>
                </c:pt>
                <c:pt idx="2411" formatCode="m/d/yyyy">
                  <c:v>42590</c:v>
                </c:pt>
                <c:pt idx="2412" formatCode="m/d/yyyy">
                  <c:v>42591</c:v>
                </c:pt>
                <c:pt idx="2413" formatCode="m/d/yyyy">
                  <c:v>42592</c:v>
                </c:pt>
                <c:pt idx="2414" formatCode="m/d/yyyy">
                  <c:v>42593</c:v>
                </c:pt>
                <c:pt idx="2415" formatCode="m/d/yyyy">
                  <c:v>42594</c:v>
                </c:pt>
                <c:pt idx="2416" formatCode="m/d/yyyy">
                  <c:v>42595</c:v>
                </c:pt>
                <c:pt idx="2417" formatCode="m/d/yyyy">
                  <c:v>42596</c:v>
                </c:pt>
                <c:pt idx="2418" formatCode="m/d/yyyy">
                  <c:v>42597</c:v>
                </c:pt>
                <c:pt idx="2419" formatCode="m/d/yyyy">
                  <c:v>42598</c:v>
                </c:pt>
                <c:pt idx="2420" formatCode="m/d/yyyy">
                  <c:v>42599</c:v>
                </c:pt>
                <c:pt idx="2421" formatCode="m/d/yyyy">
                  <c:v>42600</c:v>
                </c:pt>
                <c:pt idx="2422" formatCode="m/d/yyyy">
                  <c:v>42601</c:v>
                </c:pt>
                <c:pt idx="2423" formatCode="m/d/yyyy">
                  <c:v>42602</c:v>
                </c:pt>
                <c:pt idx="2424" formatCode="m/d/yyyy">
                  <c:v>42603</c:v>
                </c:pt>
                <c:pt idx="2425" formatCode="m/d/yyyy">
                  <c:v>42604</c:v>
                </c:pt>
                <c:pt idx="2426" formatCode="m/d/yyyy">
                  <c:v>42605</c:v>
                </c:pt>
                <c:pt idx="2427" formatCode="m/d/yyyy">
                  <c:v>42606</c:v>
                </c:pt>
                <c:pt idx="2428" formatCode="m/d/yyyy">
                  <c:v>42607</c:v>
                </c:pt>
                <c:pt idx="2429" formatCode="m/d/yyyy">
                  <c:v>42608</c:v>
                </c:pt>
                <c:pt idx="2430" formatCode="m/d/yyyy">
                  <c:v>42609</c:v>
                </c:pt>
                <c:pt idx="2431" formatCode="m/d/yyyy">
                  <c:v>42610</c:v>
                </c:pt>
                <c:pt idx="2432" formatCode="m/d/yyyy">
                  <c:v>42611</c:v>
                </c:pt>
                <c:pt idx="2433" formatCode="m/d/yyyy">
                  <c:v>42612</c:v>
                </c:pt>
                <c:pt idx="2434" formatCode="m/d/yyyy">
                  <c:v>42613</c:v>
                </c:pt>
                <c:pt idx="2435" formatCode="m/d/yyyy">
                  <c:v>42614</c:v>
                </c:pt>
                <c:pt idx="2436" formatCode="m/d/yyyy">
                  <c:v>42615</c:v>
                </c:pt>
                <c:pt idx="2437" formatCode="m/d/yyyy">
                  <c:v>42616</c:v>
                </c:pt>
                <c:pt idx="2438" formatCode="m/d/yyyy">
                  <c:v>42617</c:v>
                </c:pt>
                <c:pt idx="2439" formatCode="m/d/yyyy">
                  <c:v>42618</c:v>
                </c:pt>
                <c:pt idx="2440" formatCode="m/d/yyyy">
                  <c:v>42619</c:v>
                </c:pt>
                <c:pt idx="2441" formatCode="m/d/yyyy">
                  <c:v>42620</c:v>
                </c:pt>
                <c:pt idx="2442" formatCode="m/d/yyyy">
                  <c:v>42621</c:v>
                </c:pt>
                <c:pt idx="2443" formatCode="m/d/yyyy">
                  <c:v>42622</c:v>
                </c:pt>
                <c:pt idx="2444" formatCode="m/d/yyyy">
                  <c:v>42623</c:v>
                </c:pt>
                <c:pt idx="2445" formatCode="m/d/yyyy">
                  <c:v>42624</c:v>
                </c:pt>
                <c:pt idx="2446" formatCode="m/d/yyyy">
                  <c:v>42625</c:v>
                </c:pt>
                <c:pt idx="2447" formatCode="m/d/yyyy">
                  <c:v>42626</c:v>
                </c:pt>
                <c:pt idx="2448" formatCode="m/d/yyyy">
                  <c:v>42627</c:v>
                </c:pt>
                <c:pt idx="2449" formatCode="m/d/yyyy">
                  <c:v>42628</c:v>
                </c:pt>
                <c:pt idx="2450" formatCode="m/d/yyyy">
                  <c:v>42629</c:v>
                </c:pt>
                <c:pt idx="2451" formatCode="m/d/yyyy">
                  <c:v>42630</c:v>
                </c:pt>
                <c:pt idx="2452" formatCode="m/d/yyyy">
                  <c:v>42631</c:v>
                </c:pt>
                <c:pt idx="2453" formatCode="m/d/yyyy">
                  <c:v>42632</c:v>
                </c:pt>
                <c:pt idx="2454" formatCode="m/d/yyyy">
                  <c:v>42633</c:v>
                </c:pt>
                <c:pt idx="2455" formatCode="m/d/yyyy">
                  <c:v>42634</c:v>
                </c:pt>
                <c:pt idx="2456" formatCode="m/d/yyyy">
                  <c:v>42635</c:v>
                </c:pt>
                <c:pt idx="2457" formatCode="m/d/yyyy">
                  <c:v>42636</c:v>
                </c:pt>
                <c:pt idx="2458" formatCode="m/d/yyyy">
                  <c:v>42637</c:v>
                </c:pt>
                <c:pt idx="2459" formatCode="m/d/yyyy">
                  <c:v>42638</c:v>
                </c:pt>
                <c:pt idx="2460" formatCode="m/d/yyyy">
                  <c:v>42639</c:v>
                </c:pt>
                <c:pt idx="2461" formatCode="m/d/yyyy">
                  <c:v>42640</c:v>
                </c:pt>
                <c:pt idx="2462" formatCode="m/d/yyyy">
                  <c:v>42641</c:v>
                </c:pt>
                <c:pt idx="2463" formatCode="m/d/yyyy">
                  <c:v>42642</c:v>
                </c:pt>
                <c:pt idx="2464" formatCode="m/d/yyyy">
                  <c:v>42643</c:v>
                </c:pt>
                <c:pt idx="2465" formatCode="m/d/yyyy">
                  <c:v>42644</c:v>
                </c:pt>
                <c:pt idx="2466" formatCode="m/d/yyyy">
                  <c:v>42645</c:v>
                </c:pt>
                <c:pt idx="2467" formatCode="m/d/yyyy">
                  <c:v>42646</c:v>
                </c:pt>
                <c:pt idx="2468" formatCode="m/d/yyyy">
                  <c:v>42647</c:v>
                </c:pt>
                <c:pt idx="2469" formatCode="m/d/yyyy">
                  <c:v>42648</c:v>
                </c:pt>
                <c:pt idx="2470" formatCode="m/d/yyyy">
                  <c:v>42649</c:v>
                </c:pt>
                <c:pt idx="2471" formatCode="m/d/yyyy">
                  <c:v>42650</c:v>
                </c:pt>
                <c:pt idx="2472" formatCode="m/d/yyyy">
                  <c:v>42651</c:v>
                </c:pt>
                <c:pt idx="2473" formatCode="m/d/yyyy">
                  <c:v>42652</c:v>
                </c:pt>
                <c:pt idx="2474" formatCode="m/d/yyyy">
                  <c:v>42653</c:v>
                </c:pt>
                <c:pt idx="2475" formatCode="m/d/yyyy">
                  <c:v>42654</c:v>
                </c:pt>
                <c:pt idx="2476" formatCode="m/d/yyyy">
                  <c:v>42655</c:v>
                </c:pt>
                <c:pt idx="2477" formatCode="m/d/yyyy">
                  <c:v>42656</c:v>
                </c:pt>
                <c:pt idx="2478" formatCode="m/d/yyyy">
                  <c:v>42657</c:v>
                </c:pt>
                <c:pt idx="2479" formatCode="m/d/yyyy">
                  <c:v>42658</c:v>
                </c:pt>
                <c:pt idx="2480" formatCode="m/d/yyyy">
                  <c:v>42659</c:v>
                </c:pt>
                <c:pt idx="2481" formatCode="m/d/yyyy">
                  <c:v>42660</c:v>
                </c:pt>
                <c:pt idx="2482" formatCode="m/d/yyyy">
                  <c:v>42661</c:v>
                </c:pt>
                <c:pt idx="2483" formatCode="m/d/yyyy">
                  <c:v>42662</c:v>
                </c:pt>
                <c:pt idx="2484" formatCode="m/d/yyyy">
                  <c:v>42663</c:v>
                </c:pt>
                <c:pt idx="2485" formatCode="m/d/yyyy">
                  <c:v>42664</c:v>
                </c:pt>
                <c:pt idx="2486" formatCode="m/d/yyyy">
                  <c:v>42665</c:v>
                </c:pt>
                <c:pt idx="2487" formatCode="m/d/yyyy">
                  <c:v>42666</c:v>
                </c:pt>
                <c:pt idx="2488" formatCode="m/d/yyyy">
                  <c:v>42667</c:v>
                </c:pt>
                <c:pt idx="2489" formatCode="m/d/yyyy">
                  <c:v>42668</c:v>
                </c:pt>
                <c:pt idx="2490" formatCode="m/d/yyyy">
                  <c:v>42669</c:v>
                </c:pt>
                <c:pt idx="2491" formatCode="m/d/yyyy">
                  <c:v>42670</c:v>
                </c:pt>
                <c:pt idx="2492" formatCode="m/d/yyyy">
                  <c:v>42671</c:v>
                </c:pt>
                <c:pt idx="2493" formatCode="m/d/yyyy">
                  <c:v>42672</c:v>
                </c:pt>
                <c:pt idx="2494" formatCode="m/d/yyyy">
                  <c:v>42673</c:v>
                </c:pt>
                <c:pt idx="2495" formatCode="m/d/yyyy">
                  <c:v>42674</c:v>
                </c:pt>
                <c:pt idx="2496" formatCode="m/d/yyyy">
                  <c:v>42675</c:v>
                </c:pt>
                <c:pt idx="2497" formatCode="m/d/yyyy">
                  <c:v>42676</c:v>
                </c:pt>
                <c:pt idx="2498" formatCode="m/d/yyyy">
                  <c:v>42677</c:v>
                </c:pt>
                <c:pt idx="2499" formatCode="m/d/yyyy">
                  <c:v>42678</c:v>
                </c:pt>
                <c:pt idx="2500" formatCode="m/d/yyyy">
                  <c:v>42679</c:v>
                </c:pt>
                <c:pt idx="2501" formatCode="m/d/yyyy">
                  <c:v>42680</c:v>
                </c:pt>
                <c:pt idx="2502" formatCode="m/d/yyyy">
                  <c:v>42681</c:v>
                </c:pt>
                <c:pt idx="2503" formatCode="m/d/yyyy">
                  <c:v>42682</c:v>
                </c:pt>
                <c:pt idx="2504" formatCode="m/d/yyyy">
                  <c:v>42683</c:v>
                </c:pt>
                <c:pt idx="2505" formatCode="m/d/yyyy">
                  <c:v>42684</c:v>
                </c:pt>
                <c:pt idx="2506" formatCode="m/d/yyyy">
                  <c:v>42685</c:v>
                </c:pt>
                <c:pt idx="2507" formatCode="m/d/yyyy">
                  <c:v>42686</c:v>
                </c:pt>
                <c:pt idx="2508" formatCode="m/d/yyyy">
                  <c:v>42687</c:v>
                </c:pt>
                <c:pt idx="2509" formatCode="m/d/yyyy">
                  <c:v>42688</c:v>
                </c:pt>
                <c:pt idx="2510" formatCode="m/d/yyyy">
                  <c:v>42689</c:v>
                </c:pt>
                <c:pt idx="2511" formatCode="m/d/yyyy">
                  <c:v>42690</c:v>
                </c:pt>
                <c:pt idx="2512" formatCode="m/d/yyyy">
                  <c:v>42691</c:v>
                </c:pt>
                <c:pt idx="2513" formatCode="m/d/yyyy">
                  <c:v>42692</c:v>
                </c:pt>
                <c:pt idx="2514" formatCode="m/d/yyyy">
                  <c:v>42693</c:v>
                </c:pt>
                <c:pt idx="2515" formatCode="m/d/yyyy">
                  <c:v>42694</c:v>
                </c:pt>
                <c:pt idx="2516" formatCode="m/d/yyyy">
                  <c:v>42695</c:v>
                </c:pt>
                <c:pt idx="2517" formatCode="m/d/yyyy">
                  <c:v>42696</c:v>
                </c:pt>
                <c:pt idx="2518" formatCode="m/d/yyyy">
                  <c:v>42697</c:v>
                </c:pt>
                <c:pt idx="2519" formatCode="m/d/yyyy">
                  <c:v>42698</c:v>
                </c:pt>
                <c:pt idx="2520" formatCode="m/d/yyyy">
                  <c:v>42699</c:v>
                </c:pt>
                <c:pt idx="2521" formatCode="m/d/yyyy">
                  <c:v>42700</c:v>
                </c:pt>
                <c:pt idx="2522" formatCode="m/d/yyyy">
                  <c:v>42701</c:v>
                </c:pt>
                <c:pt idx="2523" formatCode="m/d/yyyy">
                  <c:v>42702</c:v>
                </c:pt>
                <c:pt idx="2524" formatCode="m/d/yyyy">
                  <c:v>42703</c:v>
                </c:pt>
                <c:pt idx="2525" formatCode="m/d/yyyy">
                  <c:v>42704</c:v>
                </c:pt>
                <c:pt idx="2526" formatCode="m/d/yyyy">
                  <c:v>42705</c:v>
                </c:pt>
                <c:pt idx="2527" formatCode="m/d/yyyy">
                  <c:v>42706</c:v>
                </c:pt>
                <c:pt idx="2528" formatCode="m/d/yyyy">
                  <c:v>42707</c:v>
                </c:pt>
                <c:pt idx="2529" formatCode="m/d/yyyy">
                  <c:v>42708</c:v>
                </c:pt>
                <c:pt idx="2530" formatCode="m/d/yyyy">
                  <c:v>42709</c:v>
                </c:pt>
                <c:pt idx="2531" formatCode="m/d/yyyy">
                  <c:v>42710</c:v>
                </c:pt>
                <c:pt idx="2532" formatCode="m/d/yyyy">
                  <c:v>42711</c:v>
                </c:pt>
                <c:pt idx="2533" formatCode="m/d/yyyy">
                  <c:v>42712</c:v>
                </c:pt>
                <c:pt idx="2534" formatCode="m/d/yyyy">
                  <c:v>42713</c:v>
                </c:pt>
                <c:pt idx="2535" formatCode="m/d/yyyy">
                  <c:v>42714</c:v>
                </c:pt>
                <c:pt idx="2536" formatCode="m/d/yyyy">
                  <c:v>42715</c:v>
                </c:pt>
                <c:pt idx="2537" formatCode="m/d/yyyy">
                  <c:v>42716</c:v>
                </c:pt>
                <c:pt idx="2538" formatCode="m/d/yyyy">
                  <c:v>42717</c:v>
                </c:pt>
                <c:pt idx="2539" formatCode="m/d/yyyy">
                  <c:v>42718</c:v>
                </c:pt>
                <c:pt idx="2540" formatCode="m/d/yyyy">
                  <c:v>42719</c:v>
                </c:pt>
                <c:pt idx="2541" formatCode="m/d/yyyy">
                  <c:v>42720</c:v>
                </c:pt>
                <c:pt idx="2542" formatCode="m/d/yyyy">
                  <c:v>42721</c:v>
                </c:pt>
                <c:pt idx="2543" formatCode="m/d/yyyy">
                  <c:v>42722</c:v>
                </c:pt>
                <c:pt idx="2544" formatCode="m/d/yyyy">
                  <c:v>42723</c:v>
                </c:pt>
                <c:pt idx="2545" formatCode="m/d/yyyy">
                  <c:v>42724</c:v>
                </c:pt>
                <c:pt idx="2546" formatCode="m/d/yyyy">
                  <c:v>42725</c:v>
                </c:pt>
                <c:pt idx="2547" formatCode="m/d/yyyy">
                  <c:v>42726</c:v>
                </c:pt>
                <c:pt idx="2548" formatCode="m/d/yyyy">
                  <c:v>42727</c:v>
                </c:pt>
                <c:pt idx="2549" formatCode="m/d/yyyy">
                  <c:v>42728</c:v>
                </c:pt>
                <c:pt idx="2550" formatCode="m/d/yyyy">
                  <c:v>42729</c:v>
                </c:pt>
                <c:pt idx="2551" formatCode="m/d/yyyy">
                  <c:v>42730</c:v>
                </c:pt>
                <c:pt idx="2552" formatCode="m/d/yyyy">
                  <c:v>42731</c:v>
                </c:pt>
                <c:pt idx="2553" formatCode="m/d/yyyy">
                  <c:v>42732</c:v>
                </c:pt>
                <c:pt idx="2554" formatCode="m/d/yyyy">
                  <c:v>42733</c:v>
                </c:pt>
                <c:pt idx="2555" formatCode="m/d/yyyy">
                  <c:v>42734</c:v>
                </c:pt>
                <c:pt idx="2556" formatCode="m/d/yyyy">
                  <c:v>42735</c:v>
                </c:pt>
                <c:pt idx="2557" formatCode="m/d/yyyy">
                  <c:v>42736</c:v>
                </c:pt>
                <c:pt idx="2558" formatCode="m/d/yyyy">
                  <c:v>42737</c:v>
                </c:pt>
                <c:pt idx="2559" formatCode="m/d/yyyy">
                  <c:v>42738</c:v>
                </c:pt>
                <c:pt idx="2560" formatCode="m/d/yyyy">
                  <c:v>42739</c:v>
                </c:pt>
                <c:pt idx="2561" formatCode="m/d/yyyy">
                  <c:v>42740</c:v>
                </c:pt>
                <c:pt idx="2562" formatCode="m/d/yyyy">
                  <c:v>42741</c:v>
                </c:pt>
                <c:pt idx="2563" formatCode="m/d/yyyy">
                  <c:v>42742</c:v>
                </c:pt>
                <c:pt idx="2564" formatCode="m/d/yyyy">
                  <c:v>42743</c:v>
                </c:pt>
                <c:pt idx="2565" formatCode="m/d/yyyy">
                  <c:v>42744</c:v>
                </c:pt>
                <c:pt idx="2566" formatCode="m/d/yyyy">
                  <c:v>42745</c:v>
                </c:pt>
                <c:pt idx="2567" formatCode="m/d/yyyy">
                  <c:v>42746</c:v>
                </c:pt>
                <c:pt idx="2568" formatCode="m/d/yyyy">
                  <c:v>42747</c:v>
                </c:pt>
                <c:pt idx="2569" formatCode="m/d/yyyy">
                  <c:v>42748</c:v>
                </c:pt>
                <c:pt idx="2570" formatCode="m/d/yyyy">
                  <c:v>42749</c:v>
                </c:pt>
                <c:pt idx="2571" formatCode="m/d/yyyy">
                  <c:v>42750</c:v>
                </c:pt>
                <c:pt idx="2572" formatCode="m/d/yyyy">
                  <c:v>42751</c:v>
                </c:pt>
                <c:pt idx="2573" formatCode="m/d/yyyy">
                  <c:v>42752</c:v>
                </c:pt>
                <c:pt idx="2574" formatCode="m/d/yyyy">
                  <c:v>42753</c:v>
                </c:pt>
                <c:pt idx="2575" formatCode="m/d/yyyy">
                  <c:v>42754</c:v>
                </c:pt>
                <c:pt idx="2576" formatCode="m/d/yyyy">
                  <c:v>42755</c:v>
                </c:pt>
                <c:pt idx="2577" formatCode="m/d/yyyy">
                  <c:v>42756</c:v>
                </c:pt>
                <c:pt idx="2578" formatCode="m/d/yyyy">
                  <c:v>42757</c:v>
                </c:pt>
                <c:pt idx="2579" formatCode="m/d/yyyy">
                  <c:v>42758</c:v>
                </c:pt>
                <c:pt idx="2580" formatCode="m/d/yyyy">
                  <c:v>42759</c:v>
                </c:pt>
                <c:pt idx="2581" formatCode="m/d/yyyy">
                  <c:v>42760</c:v>
                </c:pt>
                <c:pt idx="2582" formatCode="m/d/yyyy">
                  <c:v>42761</c:v>
                </c:pt>
                <c:pt idx="2583" formatCode="m/d/yyyy">
                  <c:v>42762</c:v>
                </c:pt>
                <c:pt idx="2584" formatCode="m/d/yyyy">
                  <c:v>42763</c:v>
                </c:pt>
                <c:pt idx="2585" formatCode="m/d/yyyy">
                  <c:v>42764</c:v>
                </c:pt>
                <c:pt idx="2586" formatCode="m/d/yyyy">
                  <c:v>42765</c:v>
                </c:pt>
                <c:pt idx="2587" formatCode="m/d/yyyy">
                  <c:v>42766</c:v>
                </c:pt>
                <c:pt idx="2588" formatCode="m/d/yyyy">
                  <c:v>42767</c:v>
                </c:pt>
                <c:pt idx="2589" formatCode="m/d/yyyy">
                  <c:v>42768</c:v>
                </c:pt>
                <c:pt idx="2590" formatCode="m/d/yyyy">
                  <c:v>42769</c:v>
                </c:pt>
                <c:pt idx="2591" formatCode="m/d/yyyy">
                  <c:v>42770</c:v>
                </c:pt>
                <c:pt idx="2592" formatCode="m/d/yyyy">
                  <c:v>42771</c:v>
                </c:pt>
                <c:pt idx="2593" formatCode="m/d/yyyy">
                  <c:v>42772</c:v>
                </c:pt>
                <c:pt idx="2594" formatCode="m/d/yyyy">
                  <c:v>42773</c:v>
                </c:pt>
                <c:pt idx="2595" formatCode="m/d/yyyy">
                  <c:v>42774</c:v>
                </c:pt>
                <c:pt idx="2596" formatCode="m/d/yyyy">
                  <c:v>42775</c:v>
                </c:pt>
                <c:pt idx="2597" formatCode="m/d/yyyy">
                  <c:v>42776</c:v>
                </c:pt>
                <c:pt idx="2598" formatCode="m/d/yyyy">
                  <c:v>42777</c:v>
                </c:pt>
                <c:pt idx="2599" formatCode="m/d/yyyy">
                  <c:v>42778</c:v>
                </c:pt>
                <c:pt idx="2600" formatCode="m/d/yyyy">
                  <c:v>42779</c:v>
                </c:pt>
                <c:pt idx="2601" formatCode="m/d/yyyy">
                  <c:v>42780</c:v>
                </c:pt>
                <c:pt idx="2602" formatCode="m/d/yyyy">
                  <c:v>42781</c:v>
                </c:pt>
                <c:pt idx="2603" formatCode="m/d/yyyy">
                  <c:v>42782</c:v>
                </c:pt>
                <c:pt idx="2604" formatCode="m/d/yyyy">
                  <c:v>42783</c:v>
                </c:pt>
                <c:pt idx="2605" formatCode="m/d/yyyy">
                  <c:v>42784</c:v>
                </c:pt>
                <c:pt idx="2606" formatCode="m/d/yyyy">
                  <c:v>42785</c:v>
                </c:pt>
                <c:pt idx="2607" formatCode="m/d/yyyy">
                  <c:v>42786</c:v>
                </c:pt>
                <c:pt idx="2608" formatCode="m/d/yyyy">
                  <c:v>42787</c:v>
                </c:pt>
                <c:pt idx="2609" formatCode="m/d/yyyy">
                  <c:v>42788</c:v>
                </c:pt>
                <c:pt idx="2610" formatCode="m/d/yyyy">
                  <c:v>42789</c:v>
                </c:pt>
                <c:pt idx="2611" formatCode="m/d/yyyy">
                  <c:v>42790</c:v>
                </c:pt>
                <c:pt idx="2612" formatCode="m/d/yyyy">
                  <c:v>42791</c:v>
                </c:pt>
                <c:pt idx="2613" formatCode="m/d/yyyy">
                  <c:v>42792</c:v>
                </c:pt>
                <c:pt idx="2614" formatCode="m/d/yyyy">
                  <c:v>42793</c:v>
                </c:pt>
                <c:pt idx="2615" formatCode="m/d/yyyy">
                  <c:v>42794</c:v>
                </c:pt>
                <c:pt idx="2616" formatCode="m/d/yyyy">
                  <c:v>42795</c:v>
                </c:pt>
                <c:pt idx="2617" formatCode="m/d/yyyy">
                  <c:v>42796</c:v>
                </c:pt>
                <c:pt idx="2618" formatCode="m/d/yyyy">
                  <c:v>42797</c:v>
                </c:pt>
                <c:pt idx="2619" formatCode="m/d/yyyy">
                  <c:v>42798</c:v>
                </c:pt>
                <c:pt idx="2620" formatCode="m/d/yyyy">
                  <c:v>42799</c:v>
                </c:pt>
                <c:pt idx="2621" formatCode="m/d/yyyy">
                  <c:v>42800</c:v>
                </c:pt>
                <c:pt idx="2622" formatCode="m/d/yyyy">
                  <c:v>42801</c:v>
                </c:pt>
                <c:pt idx="2623" formatCode="m/d/yyyy">
                  <c:v>42802</c:v>
                </c:pt>
                <c:pt idx="2624" formatCode="m/d/yyyy">
                  <c:v>42803</c:v>
                </c:pt>
                <c:pt idx="2625" formatCode="m/d/yyyy">
                  <c:v>42804</c:v>
                </c:pt>
                <c:pt idx="2626" formatCode="m/d/yyyy">
                  <c:v>42805</c:v>
                </c:pt>
                <c:pt idx="2627" formatCode="m/d/yyyy">
                  <c:v>42806</c:v>
                </c:pt>
                <c:pt idx="2628" formatCode="m/d/yyyy">
                  <c:v>42807</c:v>
                </c:pt>
                <c:pt idx="2629" formatCode="m/d/yyyy">
                  <c:v>42808</c:v>
                </c:pt>
                <c:pt idx="2630" formatCode="m/d/yyyy">
                  <c:v>42809</c:v>
                </c:pt>
                <c:pt idx="2631" formatCode="m/d/yyyy">
                  <c:v>42810</c:v>
                </c:pt>
                <c:pt idx="2632" formatCode="m/d/yyyy">
                  <c:v>42811</c:v>
                </c:pt>
                <c:pt idx="2633" formatCode="m/d/yyyy">
                  <c:v>42812</c:v>
                </c:pt>
                <c:pt idx="2634" formatCode="m/d/yyyy">
                  <c:v>42813</c:v>
                </c:pt>
                <c:pt idx="2635" formatCode="m/d/yyyy">
                  <c:v>42814</c:v>
                </c:pt>
                <c:pt idx="2636" formatCode="m/d/yyyy">
                  <c:v>42815</c:v>
                </c:pt>
                <c:pt idx="2637" formatCode="m/d/yyyy">
                  <c:v>42816</c:v>
                </c:pt>
                <c:pt idx="2638" formatCode="m/d/yyyy">
                  <c:v>42817</c:v>
                </c:pt>
                <c:pt idx="2639" formatCode="m/d/yyyy">
                  <c:v>42818</c:v>
                </c:pt>
                <c:pt idx="2640" formatCode="m/d/yyyy">
                  <c:v>42819</c:v>
                </c:pt>
                <c:pt idx="2641" formatCode="m/d/yyyy">
                  <c:v>42820</c:v>
                </c:pt>
                <c:pt idx="2642" formatCode="m/d/yyyy">
                  <c:v>42821</c:v>
                </c:pt>
                <c:pt idx="2643" formatCode="m/d/yyyy">
                  <c:v>42822</c:v>
                </c:pt>
                <c:pt idx="2644" formatCode="m/d/yyyy">
                  <c:v>42823</c:v>
                </c:pt>
                <c:pt idx="2645" formatCode="m/d/yyyy">
                  <c:v>42824</c:v>
                </c:pt>
              </c:numCache>
            </c:numRef>
          </c:cat>
          <c:val>
            <c:numRef>
              <c:f>Data!$B$3:$B$2649</c:f>
              <c:numCache>
                <c:formatCode>#,##0</c:formatCode>
                <c:ptCount val="2647"/>
                <c:pt idx="0">
                  <c:v>69435</c:v>
                </c:pt>
                <c:pt idx="1">
                  <c:v>67176</c:v>
                </c:pt>
                <c:pt idx="2">
                  <c:v>63651</c:v>
                </c:pt>
                <c:pt idx="3">
                  <c:v>64001</c:v>
                </c:pt>
                <c:pt idx="4">
                  <c:v>70898</c:v>
                </c:pt>
                <c:pt idx="5">
                  <c:v>73524</c:v>
                </c:pt>
                <c:pt idx="6">
                  <c:v>74739</c:v>
                </c:pt>
                <c:pt idx="7">
                  <c:v>91322</c:v>
                </c:pt>
                <c:pt idx="8">
                  <c:v>90684</c:v>
                </c:pt>
                <c:pt idx="9">
                  <c:v>89193</c:v>
                </c:pt>
                <c:pt idx="10">
                  <c:v>90215</c:v>
                </c:pt>
                <c:pt idx="11">
                  <c:v>74748</c:v>
                </c:pt>
                <c:pt idx="12">
                  <c:v>79409</c:v>
                </c:pt>
                <c:pt idx="13">
                  <c:v>80045</c:v>
                </c:pt>
                <c:pt idx="14">
                  <c:v>73775</c:v>
                </c:pt>
                <c:pt idx="15">
                  <c:v>73550</c:v>
                </c:pt>
                <c:pt idx="16">
                  <c:v>74800</c:v>
                </c:pt>
                <c:pt idx="17">
                  <c:v>74830</c:v>
                </c:pt>
                <c:pt idx="18">
                  <c:v>74105</c:v>
                </c:pt>
                <c:pt idx="19">
                  <c:v>75483</c:v>
                </c:pt>
                <c:pt idx="20">
                  <c:v>75594</c:v>
                </c:pt>
                <c:pt idx="21">
                  <c:v>74068</c:v>
                </c:pt>
                <c:pt idx="22">
                  <c:v>85595</c:v>
                </c:pt>
                <c:pt idx="23">
                  <c:v>75122</c:v>
                </c:pt>
                <c:pt idx="24">
                  <c:v>73746</c:v>
                </c:pt>
                <c:pt idx="25">
                  <c:v>82148</c:v>
                </c:pt>
                <c:pt idx="26">
                  <c:v>81070</c:v>
                </c:pt>
                <c:pt idx="27">
                  <c:v>84182</c:v>
                </c:pt>
                <c:pt idx="28">
                  <c:v>87562</c:v>
                </c:pt>
                <c:pt idx="29">
                  <c:v>86065</c:v>
                </c:pt>
                <c:pt idx="30">
                  <c:v>84531</c:v>
                </c:pt>
                <c:pt idx="31">
                  <c:v>66405</c:v>
                </c:pt>
                <c:pt idx="32">
                  <c:v>63685</c:v>
                </c:pt>
                <c:pt idx="33">
                  <c:v>61841</c:v>
                </c:pt>
                <c:pt idx="34">
                  <c:v>77236</c:v>
                </c:pt>
                <c:pt idx="35">
                  <c:v>75788</c:v>
                </c:pt>
                <c:pt idx="36">
                  <c:v>85305</c:v>
                </c:pt>
                <c:pt idx="37">
                  <c:v>90688</c:v>
                </c:pt>
                <c:pt idx="38">
                  <c:v>89510</c:v>
                </c:pt>
                <c:pt idx="39">
                  <c:v>68541</c:v>
                </c:pt>
                <c:pt idx="40">
                  <c:v>68142</c:v>
                </c:pt>
                <c:pt idx="41">
                  <c:v>74987</c:v>
                </c:pt>
                <c:pt idx="42">
                  <c:v>85622</c:v>
                </c:pt>
                <c:pt idx="43">
                  <c:v>91630</c:v>
                </c:pt>
                <c:pt idx="44">
                  <c:v>92162</c:v>
                </c:pt>
                <c:pt idx="45">
                  <c:v>86218</c:v>
                </c:pt>
                <c:pt idx="46">
                  <c:v>86786</c:v>
                </c:pt>
                <c:pt idx="47">
                  <c:v>103842</c:v>
                </c:pt>
                <c:pt idx="48">
                  <c:v>107663</c:v>
                </c:pt>
                <c:pt idx="49">
                  <c:v>95897</c:v>
                </c:pt>
                <c:pt idx="50">
                  <c:v>88313</c:v>
                </c:pt>
                <c:pt idx="51">
                  <c:v>84674</c:v>
                </c:pt>
                <c:pt idx="52">
                  <c:v>81824</c:v>
                </c:pt>
                <c:pt idx="53">
                  <c:v>81612</c:v>
                </c:pt>
                <c:pt idx="54">
                  <c:v>89017</c:v>
                </c:pt>
                <c:pt idx="55">
                  <c:v>90435</c:v>
                </c:pt>
                <c:pt idx="56">
                  <c:v>98637</c:v>
                </c:pt>
                <c:pt idx="57">
                  <c:v>94957</c:v>
                </c:pt>
                <c:pt idx="58">
                  <c:v>94417</c:v>
                </c:pt>
                <c:pt idx="59">
                  <c:v>90055</c:v>
                </c:pt>
                <c:pt idx="60">
                  <c:v>84934</c:v>
                </c:pt>
                <c:pt idx="61">
                  <c:v>104963</c:v>
                </c:pt>
                <c:pt idx="62">
                  <c:v>105495</c:v>
                </c:pt>
                <c:pt idx="63">
                  <c:v>89628</c:v>
                </c:pt>
                <c:pt idx="64">
                  <c:v>87949</c:v>
                </c:pt>
                <c:pt idx="65">
                  <c:v>88609</c:v>
                </c:pt>
                <c:pt idx="66">
                  <c:v>87356</c:v>
                </c:pt>
                <c:pt idx="67">
                  <c:v>89367</c:v>
                </c:pt>
                <c:pt idx="68">
                  <c:v>90762</c:v>
                </c:pt>
                <c:pt idx="69">
                  <c:v>94111</c:v>
                </c:pt>
                <c:pt idx="70">
                  <c:v>94661</c:v>
                </c:pt>
                <c:pt idx="71">
                  <c:v>90677</c:v>
                </c:pt>
                <c:pt idx="72">
                  <c:v>95794</c:v>
                </c:pt>
                <c:pt idx="73">
                  <c:v>97531</c:v>
                </c:pt>
                <c:pt idx="74">
                  <c:v>98239</c:v>
                </c:pt>
                <c:pt idx="75">
                  <c:v>94721</c:v>
                </c:pt>
                <c:pt idx="76">
                  <c:v>97427</c:v>
                </c:pt>
                <c:pt idx="77">
                  <c:v>98229</c:v>
                </c:pt>
                <c:pt idx="78">
                  <c:v>96110</c:v>
                </c:pt>
                <c:pt idx="79">
                  <c:v>95372</c:v>
                </c:pt>
                <c:pt idx="80">
                  <c:v>91449</c:v>
                </c:pt>
                <c:pt idx="81">
                  <c:v>92966</c:v>
                </c:pt>
                <c:pt idx="82">
                  <c:v>95817</c:v>
                </c:pt>
                <c:pt idx="83">
                  <c:v>95019</c:v>
                </c:pt>
                <c:pt idx="84">
                  <c:v>94449</c:v>
                </c:pt>
                <c:pt idx="85">
                  <c:v>94429</c:v>
                </c:pt>
                <c:pt idx="86">
                  <c:v>97498</c:v>
                </c:pt>
                <c:pt idx="87">
                  <c:v>98690</c:v>
                </c:pt>
                <c:pt idx="88">
                  <c:v>98981</c:v>
                </c:pt>
                <c:pt idx="89">
                  <c:v>99666</c:v>
                </c:pt>
                <c:pt idx="90">
                  <c:v>96283</c:v>
                </c:pt>
                <c:pt idx="91">
                  <c:v>94639</c:v>
                </c:pt>
                <c:pt idx="92">
                  <c:v>96109</c:v>
                </c:pt>
                <c:pt idx="93">
                  <c:v>93847</c:v>
                </c:pt>
                <c:pt idx="94">
                  <c:v>89211</c:v>
                </c:pt>
                <c:pt idx="95">
                  <c:v>95131</c:v>
                </c:pt>
                <c:pt idx="96">
                  <c:v>96465</c:v>
                </c:pt>
                <c:pt idx="97">
                  <c:v>95146</c:v>
                </c:pt>
                <c:pt idx="98">
                  <c:v>88888</c:v>
                </c:pt>
                <c:pt idx="99">
                  <c:v>93638</c:v>
                </c:pt>
                <c:pt idx="100">
                  <c:v>90999</c:v>
                </c:pt>
                <c:pt idx="101">
                  <c:v>93944</c:v>
                </c:pt>
                <c:pt idx="102">
                  <c:v>93967</c:v>
                </c:pt>
                <c:pt idx="103">
                  <c:v>92433</c:v>
                </c:pt>
                <c:pt idx="104">
                  <c:v>94684</c:v>
                </c:pt>
                <c:pt idx="105">
                  <c:v>95532</c:v>
                </c:pt>
                <c:pt idx="106">
                  <c:v>90986</c:v>
                </c:pt>
                <c:pt idx="107">
                  <c:v>94837</c:v>
                </c:pt>
                <c:pt idx="108">
                  <c:v>96596</c:v>
                </c:pt>
                <c:pt idx="109">
                  <c:v>95447</c:v>
                </c:pt>
                <c:pt idx="110">
                  <c:v>97263</c:v>
                </c:pt>
                <c:pt idx="111">
                  <c:v>99497</c:v>
                </c:pt>
                <c:pt idx="112">
                  <c:v>99663</c:v>
                </c:pt>
                <c:pt idx="113">
                  <c:v>99848</c:v>
                </c:pt>
                <c:pt idx="114">
                  <c:v>100174</c:v>
                </c:pt>
                <c:pt idx="115">
                  <c:v>95706</c:v>
                </c:pt>
                <c:pt idx="116">
                  <c:v>98125</c:v>
                </c:pt>
                <c:pt idx="117">
                  <c:v>99565</c:v>
                </c:pt>
                <c:pt idx="118">
                  <c:v>99448</c:v>
                </c:pt>
                <c:pt idx="119">
                  <c:v>100134</c:v>
                </c:pt>
                <c:pt idx="120">
                  <c:v>95396</c:v>
                </c:pt>
                <c:pt idx="121">
                  <c:v>103803</c:v>
                </c:pt>
                <c:pt idx="122">
                  <c:v>106148</c:v>
                </c:pt>
                <c:pt idx="123">
                  <c:v>106395</c:v>
                </c:pt>
                <c:pt idx="124">
                  <c:v>101451</c:v>
                </c:pt>
                <c:pt idx="125">
                  <c:v>74119</c:v>
                </c:pt>
                <c:pt idx="126">
                  <c:v>74625</c:v>
                </c:pt>
                <c:pt idx="127">
                  <c:v>85446</c:v>
                </c:pt>
                <c:pt idx="128">
                  <c:v>101050</c:v>
                </c:pt>
                <c:pt idx="129">
                  <c:v>104816</c:v>
                </c:pt>
                <c:pt idx="130">
                  <c:v>104525</c:v>
                </c:pt>
                <c:pt idx="131">
                  <c:v>104191</c:v>
                </c:pt>
                <c:pt idx="132">
                  <c:v>106501</c:v>
                </c:pt>
                <c:pt idx="133">
                  <c:v>104963</c:v>
                </c:pt>
                <c:pt idx="134">
                  <c:v>102493</c:v>
                </c:pt>
                <c:pt idx="135">
                  <c:v>104722</c:v>
                </c:pt>
                <c:pt idx="136">
                  <c:v>103837</c:v>
                </c:pt>
                <c:pt idx="137">
                  <c:v>96535</c:v>
                </c:pt>
                <c:pt idx="138">
                  <c:v>104428</c:v>
                </c:pt>
                <c:pt idx="139">
                  <c:v>104192</c:v>
                </c:pt>
                <c:pt idx="140">
                  <c:v>104823</c:v>
                </c:pt>
                <c:pt idx="141">
                  <c:v>109628</c:v>
                </c:pt>
                <c:pt idx="142">
                  <c:v>112023</c:v>
                </c:pt>
                <c:pt idx="143">
                  <c:v>110181</c:v>
                </c:pt>
                <c:pt idx="144">
                  <c:v>118065</c:v>
                </c:pt>
                <c:pt idx="145">
                  <c:v>121889</c:v>
                </c:pt>
                <c:pt idx="146">
                  <c:v>126415</c:v>
                </c:pt>
                <c:pt idx="147">
                  <c:v>120774</c:v>
                </c:pt>
                <c:pt idx="148">
                  <c:v>118683</c:v>
                </c:pt>
                <c:pt idx="149">
                  <c:v>130170</c:v>
                </c:pt>
                <c:pt idx="150">
                  <c:v>122638</c:v>
                </c:pt>
                <c:pt idx="151">
                  <c:v>123660</c:v>
                </c:pt>
                <c:pt idx="152">
                  <c:v>125781</c:v>
                </c:pt>
                <c:pt idx="153">
                  <c:v>118858</c:v>
                </c:pt>
                <c:pt idx="154">
                  <c:v>107592</c:v>
                </c:pt>
                <c:pt idx="155">
                  <c:v>108648</c:v>
                </c:pt>
                <c:pt idx="156">
                  <c:v>122894</c:v>
                </c:pt>
                <c:pt idx="157">
                  <c:v>125571</c:v>
                </c:pt>
                <c:pt idx="158">
                  <c:v>124266</c:v>
                </c:pt>
                <c:pt idx="159">
                  <c:v>124232</c:v>
                </c:pt>
                <c:pt idx="160">
                  <c:v>120529</c:v>
                </c:pt>
                <c:pt idx="161">
                  <c:v>122921</c:v>
                </c:pt>
                <c:pt idx="162">
                  <c:v>123973</c:v>
                </c:pt>
                <c:pt idx="163">
                  <c:v>121723</c:v>
                </c:pt>
                <c:pt idx="164">
                  <c:v>121572</c:v>
                </c:pt>
                <c:pt idx="165">
                  <c:v>124847</c:v>
                </c:pt>
                <c:pt idx="166">
                  <c:v>125123</c:v>
                </c:pt>
                <c:pt idx="167">
                  <c:v>114425</c:v>
                </c:pt>
                <c:pt idx="168">
                  <c:v>111089</c:v>
                </c:pt>
                <c:pt idx="169">
                  <c:v>112811</c:v>
                </c:pt>
                <c:pt idx="170">
                  <c:v>115786</c:v>
                </c:pt>
                <c:pt idx="171">
                  <c:v>116455</c:v>
                </c:pt>
                <c:pt idx="172">
                  <c:v>114496</c:v>
                </c:pt>
                <c:pt idx="173">
                  <c:v>117495</c:v>
                </c:pt>
                <c:pt idx="174">
                  <c:v>121279</c:v>
                </c:pt>
                <c:pt idx="175">
                  <c:v>128570</c:v>
                </c:pt>
                <c:pt idx="176">
                  <c:v>130309</c:v>
                </c:pt>
                <c:pt idx="177">
                  <c:v>130052</c:v>
                </c:pt>
                <c:pt idx="178">
                  <c:v>131542</c:v>
                </c:pt>
                <c:pt idx="179">
                  <c:v>129280</c:v>
                </c:pt>
                <c:pt idx="180">
                  <c:v>129312</c:v>
                </c:pt>
                <c:pt idx="181">
                  <c:v>128489</c:v>
                </c:pt>
                <c:pt idx="182">
                  <c:v>127481</c:v>
                </c:pt>
                <c:pt idx="183">
                  <c:v>124047</c:v>
                </c:pt>
                <c:pt idx="184">
                  <c:v>124067</c:v>
                </c:pt>
                <c:pt idx="185">
                  <c:v>124259</c:v>
                </c:pt>
                <c:pt idx="186">
                  <c:v>124927</c:v>
                </c:pt>
                <c:pt idx="187">
                  <c:v>123560</c:v>
                </c:pt>
                <c:pt idx="188">
                  <c:v>120298</c:v>
                </c:pt>
                <c:pt idx="189">
                  <c:v>117852</c:v>
                </c:pt>
                <c:pt idx="190">
                  <c:v>116389</c:v>
                </c:pt>
                <c:pt idx="191">
                  <c:v>111592</c:v>
                </c:pt>
                <c:pt idx="192">
                  <c:v>112888</c:v>
                </c:pt>
                <c:pt idx="193">
                  <c:v>112055</c:v>
                </c:pt>
                <c:pt idx="194">
                  <c:v>111253</c:v>
                </c:pt>
                <c:pt idx="195">
                  <c:v>112275</c:v>
                </c:pt>
                <c:pt idx="196">
                  <c:v>112321</c:v>
                </c:pt>
                <c:pt idx="197">
                  <c:v>112640</c:v>
                </c:pt>
                <c:pt idx="198">
                  <c:v>111410</c:v>
                </c:pt>
                <c:pt idx="199">
                  <c:v>116352</c:v>
                </c:pt>
                <c:pt idx="200">
                  <c:v>119213</c:v>
                </c:pt>
                <c:pt idx="201">
                  <c:v>117650</c:v>
                </c:pt>
                <c:pt idx="202">
                  <c:v>122276</c:v>
                </c:pt>
                <c:pt idx="203">
                  <c:v>120555</c:v>
                </c:pt>
                <c:pt idx="204">
                  <c:v>116343</c:v>
                </c:pt>
                <c:pt idx="205">
                  <c:v>115248</c:v>
                </c:pt>
                <c:pt idx="206">
                  <c:v>114372</c:v>
                </c:pt>
                <c:pt idx="207">
                  <c:v>111788</c:v>
                </c:pt>
                <c:pt idx="208">
                  <c:v>110945</c:v>
                </c:pt>
                <c:pt idx="209">
                  <c:v>117033</c:v>
                </c:pt>
                <c:pt idx="210">
                  <c:v>117568</c:v>
                </c:pt>
                <c:pt idx="211">
                  <c:v>118614</c:v>
                </c:pt>
                <c:pt idx="212">
                  <c:v>117463</c:v>
                </c:pt>
                <c:pt idx="213">
                  <c:v>118967</c:v>
                </c:pt>
                <c:pt idx="214">
                  <c:v>119731</c:v>
                </c:pt>
                <c:pt idx="215">
                  <c:v>115022</c:v>
                </c:pt>
                <c:pt idx="216">
                  <c:v>118870</c:v>
                </c:pt>
                <c:pt idx="217">
                  <c:v>115189</c:v>
                </c:pt>
                <c:pt idx="218">
                  <c:v>115087</c:v>
                </c:pt>
                <c:pt idx="219">
                  <c:v>118434</c:v>
                </c:pt>
                <c:pt idx="220">
                  <c:v>121044</c:v>
                </c:pt>
                <c:pt idx="221">
                  <c:v>124963</c:v>
                </c:pt>
                <c:pt idx="222">
                  <c:v>120335</c:v>
                </c:pt>
                <c:pt idx="223">
                  <c:v>116241</c:v>
                </c:pt>
                <c:pt idx="224">
                  <c:v>119790</c:v>
                </c:pt>
                <c:pt idx="225">
                  <c:v>118862</c:v>
                </c:pt>
                <c:pt idx="226">
                  <c:v>116927</c:v>
                </c:pt>
                <c:pt idx="227">
                  <c:v>120181</c:v>
                </c:pt>
                <c:pt idx="228">
                  <c:v>118162</c:v>
                </c:pt>
                <c:pt idx="229">
                  <c:v>118101</c:v>
                </c:pt>
                <c:pt idx="230">
                  <c:v>118188</c:v>
                </c:pt>
                <c:pt idx="231">
                  <c:v>118677</c:v>
                </c:pt>
                <c:pt idx="232">
                  <c:v>113893</c:v>
                </c:pt>
                <c:pt idx="233">
                  <c:v>112837</c:v>
                </c:pt>
                <c:pt idx="234">
                  <c:v>114944</c:v>
                </c:pt>
                <c:pt idx="235">
                  <c:v>115124</c:v>
                </c:pt>
                <c:pt idx="236">
                  <c:v>116219</c:v>
                </c:pt>
                <c:pt idx="237">
                  <c:v>118301</c:v>
                </c:pt>
                <c:pt idx="238">
                  <c:v>115126</c:v>
                </c:pt>
                <c:pt idx="239">
                  <c:v>117000</c:v>
                </c:pt>
                <c:pt idx="240">
                  <c:v>117038</c:v>
                </c:pt>
                <c:pt idx="241">
                  <c:v>118685</c:v>
                </c:pt>
                <c:pt idx="242">
                  <c:v>113847</c:v>
                </c:pt>
                <c:pt idx="243">
                  <c:v>119373</c:v>
                </c:pt>
                <c:pt idx="244">
                  <c:v>117003</c:v>
                </c:pt>
                <c:pt idx="245">
                  <c:v>119285</c:v>
                </c:pt>
                <c:pt idx="246">
                  <c:v>118917</c:v>
                </c:pt>
                <c:pt idx="247">
                  <c:v>118301</c:v>
                </c:pt>
                <c:pt idx="248">
                  <c:v>116405</c:v>
                </c:pt>
                <c:pt idx="249">
                  <c:v>117866</c:v>
                </c:pt>
                <c:pt idx="250">
                  <c:v>115607</c:v>
                </c:pt>
                <c:pt idx="251">
                  <c:v>114692</c:v>
                </c:pt>
                <c:pt idx="252">
                  <c:v>116915</c:v>
                </c:pt>
                <c:pt idx="253">
                  <c:v>121121</c:v>
                </c:pt>
                <c:pt idx="254">
                  <c:v>119777</c:v>
                </c:pt>
                <c:pt idx="255">
                  <c:v>121217</c:v>
                </c:pt>
                <c:pt idx="256">
                  <c:v>121647</c:v>
                </c:pt>
                <c:pt idx="257">
                  <c:v>120832</c:v>
                </c:pt>
                <c:pt idx="258">
                  <c:v>124464</c:v>
                </c:pt>
                <c:pt idx="259">
                  <c:v>123006</c:v>
                </c:pt>
                <c:pt idx="260">
                  <c:v>124704</c:v>
                </c:pt>
                <c:pt idx="261">
                  <c:v>121228</c:v>
                </c:pt>
                <c:pt idx="262">
                  <c:v>117615</c:v>
                </c:pt>
                <c:pt idx="263">
                  <c:v>128270</c:v>
                </c:pt>
                <c:pt idx="264">
                  <c:v>134052</c:v>
                </c:pt>
                <c:pt idx="265">
                  <c:v>136823</c:v>
                </c:pt>
                <c:pt idx="266">
                  <c:v>135255</c:v>
                </c:pt>
                <c:pt idx="267">
                  <c:v>135101</c:v>
                </c:pt>
                <c:pt idx="268">
                  <c:v>132039</c:v>
                </c:pt>
                <c:pt idx="269">
                  <c:v>135728</c:v>
                </c:pt>
                <c:pt idx="270">
                  <c:v>132748</c:v>
                </c:pt>
                <c:pt idx="271">
                  <c:v>123424</c:v>
                </c:pt>
                <c:pt idx="272">
                  <c:v>132765</c:v>
                </c:pt>
                <c:pt idx="273">
                  <c:v>131862</c:v>
                </c:pt>
                <c:pt idx="274">
                  <c:v>132317</c:v>
                </c:pt>
                <c:pt idx="275">
                  <c:v>133426</c:v>
                </c:pt>
                <c:pt idx="276">
                  <c:v>132864</c:v>
                </c:pt>
                <c:pt idx="277">
                  <c:v>131755</c:v>
                </c:pt>
                <c:pt idx="278">
                  <c:v>134501</c:v>
                </c:pt>
                <c:pt idx="279">
                  <c:v>134576</c:v>
                </c:pt>
                <c:pt idx="280">
                  <c:v>134241</c:v>
                </c:pt>
                <c:pt idx="281">
                  <c:v>132141</c:v>
                </c:pt>
                <c:pt idx="282">
                  <c:v>130318</c:v>
                </c:pt>
                <c:pt idx="283">
                  <c:v>133192</c:v>
                </c:pt>
                <c:pt idx="284">
                  <c:v>128897</c:v>
                </c:pt>
                <c:pt idx="285">
                  <c:v>130250</c:v>
                </c:pt>
                <c:pt idx="286">
                  <c:v>128368</c:v>
                </c:pt>
                <c:pt idx="287">
                  <c:v>130924</c:v>
                </c:pt>
                <c:pt idx="288">
                  <c:v>129860</c:v>
                </c:pt>
                <c:pt idx="289">
                  <c:v>123637</c:v>
                </c:pt>
                <c:pt idx="290">
                  <c:v>122166</c:v>
                </c:pt>
                <c:pt idx="291">
                  <c:v>128811</c:v>
                </c:pt>
                <c:pt idx="292">
                  <c:v>133853</c:v>
                </c:pt>
                <c:pt idx="293">
                  <c:v>130299</c:v>
                </c:pt>
                <c:pt idx="294">
                  <c:v>118387</c:v>
                </c:pt>
                <c:pt idx="295">
                  <c:v>112545</c:v>
                </c:pt>
                <c:pt idx="296">
                  <c:v>113699</c:v>
                </c:pt>
                <c:pt idx="297">
                  <c:v>124735</c:v>
                </c:pt>
                <c:pt idx="298">
                  <c:v>134455</c:v>
                </c:pt>
                <c:pt idx="299">
                  <c:v>138433</c:v>
                </c:pt>
                <c:pt idx="300">
                  <c:v>141811</c:v>
                </c:pt>
                <c:pt idx="301">
                  <c:v>141503</c:v>
                </c:pt>
                <c:pt idx="302">
                  <c:v>139865</c:v>
                </c:pt>
                <c:pt idx="303">
                  <c:v>138566</c:v>
                </c:pt>
                <c:pt idx="304">
                  <c:v>179409</c:v>
                </c:pt>
                <c:pt idx="305">
                  <c:v>194107</c:v>
                </c:pt>
                <c:pt idx="306">
                  <c:v>209350</c:v>
                </c:pt>
                <c:pt idx="307">
                  <c:v>218493</c:v>
                </c:pt>
                <c:pt idx="308">
                  <c:v>211078</c:v>
                </c:pt>
                <c:pt idx="309">
                  <c:v>219803</c:v>
                </c:pt>
                <c:pt idx="310">
                  <c:v>210389</c:v>
                </c:pt>
                <c:pt idx="311">
                  <c:v>180864</c:v>
                </c:pt>
                <c:pt idx="312">
                  <c:v>212803</c:v>
                </c:pt>
                <c:pt idx="313">
                  <c:v>214871</c:v>
                </c:pt>
                <c:pt idx="314">
                  <c:v>232037</c:v>
                </c:pt>
                <c:pt idx="315">
                  <c:v>223063</c:v>
                </c:pt>
                <c:pt idx="316">
                  <c:v>219249</c:v>
                </c:pt>
                <c:pt idx="317">
                  <c:v>214076</c:v>
                </c:pt>
                <c:pt idx="318">
                  <c:v>210868</c:v>
                </c:pt>
                <c:pt idx="319">
                  <c:v>235907</c:v>
                </c:pt>
                <c:pt idx="320">
                  <c:v>226744</c:v>
                </c:pt>
                <c:pt idx="321">
                  <c:v>214202</c:v>
                </c:pt>
                <c:pt idx="322">
                  <c:v>213545</c:v>
                </c:pt>
                <c:pt idx="323">
                  <c:v>240072</c:v>
                </c:pt>
                <c:pt idx="324">
                  <c:v>237116</c:v>
                </c:pt>
                <c:pt idx="325">
                  <c:v>225743</c:v>
                </c:pt>
                <c:pt idx="326">
                  <c:v>216028</c:v>
                </c:pt>
                <c:pt idx="327">
                  <c:v>251491</c:v>
                </c:pt>
                <c:pt idx="328">
                  <c:v>214959</c:v>
                </c:pt>
                <c:pt idx="329">
                  <c:v>206828</c:v>
                </c:pt>
                <c:pt idx="330">
                  <c:v>224590</c:v>
                </c:pt>
                <c:pt idx="331">
                  <c:v>219066</c:v>
                </c:pt>
                <c:pt idx="332">
                  <c:v>220730</c:v>
                </c:pt>
                <c:pt idx="333">
                  <c:v>224528</c:v>
                </c:pt>
                <c:pt idx="334">
                  <c:v>223580</c:v>
                </c:pt>
                <c:pt idx="335">
                  <c:v>237735</c:v>
                </c:pt>
                <c:pt idx="336">
                  <c:v>245039</c:v>
                </c:pt>
                <c:pt idx="337">
                  <c:v>244939</c:v>
                </c:pt>
                <c:pt idx="338">
                  <c:v>249310</c:v>
                </c:pt>
                <c:pt idx="339">
                  <c:v>242066</c:v>
                </c:pt>
                <c:pt idx="340">
                  <c:v>242000</c:v>
                </c:pt>
                <c:pt idx="341">
                  <c:v>233332</c:v>
                </c:pt>
                <c:pt idx="342">
                  <c:v>252155</c:v>
                </c:pt>
                <c:pt idx="343">
                  <c:v>252811</c:v>
                </c:pt>
                <c:pt idx="344">
                  <c:v>236285</c:v>
                </c:pt>
                <c:pt idx="345">
                  <c:v>233638</c:v>
                </c:pt>
                <c:pt idx="346">
                  <c:v>228694</c:v>
                </c:pt>
                <c:pt idx="347">
                  <c:v>237324</c:v>
                </c:pt>
                <c:pt idx="348">
                  <c:v>239522</c:v>
                </c:pt>
                <c:pt idx="349">
                  <c:v>238215</c:v>
                </c:pt>
                <c:pt idx="350">
                  <c:v>246984</c:v>
                </c:pt>
                <c:pt idx="351">
                  <c:v>243894</c:v>
                </c:pt>
                <c:pt idx="352">
                  <c:v>244619</c:v>
                </c:pt>
                <c:pt idx="353">
                  <c:v>249384</c:v>
                </c:pt>
                <c:pt idx="354">
                  <c:v>249343</c:v>
                </c:pt>
                <c:pt idx="355">
                  <c:v>259224</c:v>
                </c:pt>
                <c:pt idx="356">
                  <c:v>259473</c:v>
                </c:pt>
                <c:pt idx="357">
                  <c:v>238441</c:v>
                </c:pt>
                <c:pt idx="358">
                  <c:v>234247</c:v>
                </c:pt>
                <c:pt idx="359">
                  <c:v>235803</c:v>
                </c:pt>
                <c:pt idx="360">
                  <c:v>241633</c:v>
                </c:pt>
                <c:pt idx="361">
                  <c:v>236214</c:v>
                </c:pt>
                <c:pt idx="362">
                  <c:v>250982</c:v>
                </c:pt>
                <c:pt idx="363">
                  <c:v>252128</c:v>
                </c:pt>
                <c:pt idx="364">
                  <c:v>238771</c:v>
                </c:pt>
                <c:pt idx="365">
                  <c:v>220782</c:v>
                </c:pt>
                <c:pt idx="366">
                  <c:v>234220</c:v>
                </c:pt>
                <c:pt idx="367">
                  <c:v>248443</c:v>
                </c:pt>
                <c:pt idx="368">
                  <c:v>237826</c:v>
                </c:pt>
                <c:pt idx="369">
                  <c:v>233577</c:v>
                </c:pt>
                <c:pt idx="370">
                  <c:v>233583</c:v>
                </c:pt>
                <c:pt idx="371">
                  <c:v>235638</c:v>
                </c:pt>
                <c:pt idx="372">
                  <c:v>237972</c:v>
                </c:pt>
                <c:pt idx="373">
                  <c:v>234940</c:v>
                </c:pt>
                <c:pt idx="374">
                  <c:v>236952</c:v>
                </c:pt>
                <c:pt idx="375">
                  <c:v>237703</c:v>
                </c:pt>
                <c:pt idx="376">
                  <c:v>236119</c:v>
                </c:pt>
                <c:pt idx="377">
                  <c:v>226292</c:v>
                </c:pt>
                <c:pt idx="378">
                  <c:v>225429</c:v>
                </c:pt>
                <c:pt idx="379">
                  <c:v>233807</c:v>
                </c:pt>
                <c:pt idx="380">
                  <c:v>225028</c:v>
                </c:pt>
                <c:pt idx="381">
                  <c:v>225460</c:v>
                </c:pt>
                <c:pt idx="382">
                  <c:v>231610</c:v>
                </c:pt>
                <c:pt idx="383">
                  <c:v>237762</c:v>
                </c:pt>
                <c:pt idx="384">
                  <c:v>231050</c:v>
                </c:pt>
                <c:pt idx="385">
                  <c:v>219294</c:v>
                </c:pt>
                <c:pt idx="386">
                  <c:v>211037</c:v>
                </c:pt>
                <c:pt idx="387">
                  <c:v>214834</c:v>
                </c:pt>
                <c:pt idx="388">
                  <c:v>212190</c:v>
                </c:pt>
                <c:pt idx="389">
                  <c:v>209327</c:v>
                </c:pt>
                <c:pt idx="390">
                  <c:v>229208</c:v>
                </c:pt>
                <c:pt idx="391">
                  <c:v>225680</c:v>
                </c:pt>
                <c:pt idx="392">
                  <c:v>232899</c:v>
                </c:pt>
                <c:pt idx="393">
                  <c:v>230591</c:v>
                </c:pt>
                <c:pt idx="394">
                  <c:v>224993</c:v>
                </c:pt>
                <c:pt idx="395">
                  <c:v>231384</c:v>
                </c:pt>
                <c:pt idx="396">
                  <c:v>236125</c:v>
                </c:pt>
                <c:pt idx="397">
                  <c:v>237080</c:v>
                </c:pt>
                <c:pt idx="398">
                  <c:v>240639</c:v>
                </c:pt>
                <c:pt idx="399">
                  <c:v>246619</c:v>
                </c:pt>
                <c:pt idx="400">
                  <c:v>246214</c:v>
                </c:pt>
                <c:pt idx="401">
                  <c:v>248884</c:v>
                </c:pt>
                <c:pt idx="402">
                  <c:v>245065</c:v>
                </c:pt>
                <c:pt idx="403">
                  <c:v>221744</c:v>
                </c:pt>
                <c:pt idx="404">
                  <c:v>234090</c:v>
                </c:pt>
                <c:pt idx="405">
                  <c:v>234800</c:v>
                </c:pt>
                <c:pt idx="406">
                  <c:v>239325</c:v>
                </c:pt>
                <c:pt idx="407">
                  <c:v>246611</c:v>
                </c:pt>
                <c:pt idx="408">
                  <c:v>249173</c:v>
                </c:pt>
                <c:pt idx="409">
                  <c:v>249728</c:v>
                </c:pt>
                <c:pt idx="410">
                  <c:v>248811</c:v>
                </c:pt>
                <c:pt idx="411">
                  <c:v>247344</c:v>
                </c:pt>
                <c:pt idx="412">
                  <c:v>220856</c:v>
                </c:pt>
                <c:pt idx="413">
                  <c:v>218082</c:v>
                </c:pt>
                <c:pt idx="414">
                  <c:v>245555</c:v>
                </c:pt>
                <c:pt idx="415">
                  <c:v>245659</c:v>
                </c:pt>
                <c:pt idx="416">
                  <c:v>256259</c:v>
                </c:pt>
                <c:pt idx="417">
                  <c:v>283713</c:v>
                </c:pt>
                <c:pt idx="418">
                  <c:v>272859</c:v>
                </c:pt>
                <c:pt idx="419">
                  <c:v>242592</c:v>
                </c:pt>
                <c:pt idx="420">
                  <c:v>257915</c:v>
                </c:pt>
                <c:pt idx="421">
                  <c:v>239314</c:v>
                </c:pt>
                <c:pt idx="422">
                  <c:v>233850</c:v>
                </c:pt>
                <c:pt idx="423">
                  <c:v>228710</c:v>
                </c:pt>
                <c:pt idx="424">
                  <c:v>235793</c:v>
                </c:pt>
                <c:pt idx="425">
                  <c:v>244565</c:v>
                </c:pt>
                <c:pt idx="426">
                  <c:v>246076</c:v>
                </c:pt>
                <c:pt idx="427">
                  <c:v>247846</c:v>
                </c:pt>
                <c:pt idx="428">
                  <c:v>233164</c:v>
                </c:pt>
                <c:pt idx="429">
                  <c:v>230131</c:v>
                </c:pt>
                <c:pt idx="430">
                  <c:v>246099</c:v>
                </c:pt>
                <c:pt idx="431">
                  <c:v>241659</c:v>
                </c:pt>
                <c:pt idx="432">
                  <c:v>228930</c:v>
                </c:pt>
                <c:pt idx="433">
                  <c:v>218051</c:v>
                </c:pt>
                <c:pt idx="434">
                  <c:v>215647</c:v>
                </c:pt>
                <c:pt idx="435">
                  <c:v>205763</c:v>
                </c:pt>
                <c:pt idx="436">
                  <c:v>215976</c:v>
                </c:pt>
                <c:pt idx="437">
                  <c:v>229911</c:v>
                </c:pt>
                <c:pt idx="438">
                  <c:v>216067</c:v>
                </c:pt>
                <c:pt idx="439">
                  <c:v>227056</c:v>
                </c:pt>
                <c:pt idx="440">
                  <c:v>231325</c:v>
                </c:pt>
                <c:pt idx="441">
                  <c:v>228188</c:v>
                </c:pt>
                <c:pt idx="442">
                  <c:v>243452</c:v>
                </c:pt>
                <c:pt idx="443">
                  <c:v>242945</c:v>
                </c:pt>
                <c:pt idx="444">
                  <c:v>250097</c:v>
                </c:pt>
                <c:pt idx="445">
                  <c:v>254077</c:v>
                </c:pt>
                <c:pt idx="446">
                  <c:v>247836</c:v>
                </c:pt>
                <c:pt idx="447">
                  <c:v>293588</c:v>
                </c:pt>
                <c:pt idx="448">
                  <c:v>275257</c:v>
                </c:pt>
                <c:pt idx="449">
                  <c:v>301348</c:v>
                </c:pt>
                <c:pt idx="450">
                  <c:v>291505</c:v>
                </c:pt>
                <c:pt idx="451">
                  <c:v>294848</c:v>
                </c:pt>
                <c:pt idx="452">
                  <c:v>283169</c:v>
                </c:pt>
                <c:pt idx="453">
                  <c:v>279012</c:v>
                </c:pt>
                <c:pt idx="454">
                  <c:v>270010</c:v>
                </c:pt>
                <c:pt idx="455">
                  <c:v>296395</c:v>
                </c:pt>
                <c:pt idx="456">
                  <c:v>297371</c:v>
                </c:pt>
                <c:pt idx="457">
                  <c:v>286635</c:v>
                </c:pt>
                <c:pt idx="458">
                  <c:v>281826</c:v>
                </c:pt>
                <c:pt idx="459">
                  <c:v>285204</c:v>
                </c:pt>
                <c:pt idx="460">
                  <c:v>294631</c:v>
                </c:pt>
                <c:pt idx="461">
                  <c:v>286803</c:v>
                </c:pt>
                <c:pt idx="462">
                  <c:v>258246</c:v>
                </c:pt>
                <c:pt idx="463">
                  <c:v>265973</c:v>
                </c:pt>
                <c:pt idx="464">
                  <c:v>253442</c:v>
                </c:pt>
                <c:pt idx="465">
                  <c:v>260197</c:v>
                </c:pt>
                <c:pt idx="466">
                  <c:v>263700</c:v>
                </c:pt>
                <c:pt idx="467">
                  <c:v>269808</c:v>
                </c:pt>
                <c:pt idx="468">
                  <c:v>265531</c:v>
                </c:pt>
                <c:pt idx="469">
                  <c:v>292350</c:v>
                </c:pt>
                <c:pt idx="470">
                  <c:v>291237</c:v>
                </c:pt>
                <c:pt idx="471">
                  <c:v>298583</c:v>
                </c:pt>
                <c:pt idx="472">
                  <c:v>297129</c:v>
                </c:pt>
                <c:pt idx="473">
                  <c:v>316305</c:v>
                </c:pt>
                <c:pt idx="474">
                  <c:v>322870</c:v>
                </c:pt>
                <c:pt idx="475">
                  <c:v>307272</c:v>
                </c:pt>
                <c:pt idx="476">
                  <c:v>280677</c:v>
                </c:pt>
                <c:pt idx="477">
                  <c:v>305575</c:v>
                </c:pt>
                <c:pt idx="478">
                  <c:v>310667</c:v>
                </c:pt>
                <c:pt idx="479">
                  <c:v>297736</c:v>
                </c:pt>
                <c:pt idx="480">
                  <c:v>266976</c:v>
                </c:pt>
                <c:pt idx="481">
                  <c:v>259989</c:v>
                </c:pt>
                <c:pt idx="482">
                  <c:v>274365</c:v>
                </c:pt>
                <c:pt idx="483">
                  <c:v>282077</c:v>
                </c:pt>
                <c:pt idx="484">
                  <c:v>282909</c:v>
                </c:pt>
                <c:pt idx="485">
                  <c:v>265493</c:v>
                </c:pt>
                <c:pt idx="486">
                  <c:v>273906</c:v>
                </c:pt>
                <c:pt idx="487">
                  <c:v>304482</c:v>
                </c:pt>
                <c:pt idx="488">
                  <c:v>299941</c:v>
                </c:pt>
                <c:pt idx="489">
                  <c:v>298586</c:v>
                </c:pt>
                <c:pt idx="490">
                  <c:v>280457</c:v>
                </c:pt>
                <c:pt idx="491">
                  <c:v>279471</c:v>
                </c:pt>
                <c:pt idx="492">
                  <c:v>275808</c:v>
                </c:pt>
                <c:pt idx="493">
                  <c:v>276810</c:v>
                </c:pt>
                <c:pt idx="494">
                  <c:v>287766</c:v>
                </c:pt>
                <c:pt idx="495">
                  <c:v>293385</c:v>
                </c:pt>
                <c:pt idx="496">
                  <c:v>272824</c:v>
                </c:pt>
                <c:pt idx="497">
                  <c:v>294262</c:v>
                </c:pt>
                <c:pt idx="498">
                  <c:v>291031</c:v>
                </c:pt>
                <c:pt idx="499">
                  <c:v>292558</c:v>
                </c:pt>
                <c:pt idx="500">
                  <c:v>291708</c:v>
                </c:pt>
                <c:pt idx="501">
                  <c:v>297441</c:v>
                </c:pt>
                <c:pt idx="502">
                  <c:v>292656</c:v>
                </c:pt>
                <c:pt idx="503">
                  <c:v>287526</c:v>
                </c:pt>
                <c:pt idx="504">
                  <c:v>290476</c:v>
                </c:pt>
                <c:pt idx="505">
                  <c:v>292810</c:v>
                </c:pt>
                <c:pt idx="506">
                  <c:v>285521</c:v>
                </c:pt>
                <c:pt idx="507">
                  <c:v>280792</c:v>
                </c:pt>
                <c:pt idx="508">
                  <c:v>257608</c:v>
                </c:pt>
                <c:pt idx="509">
                  <c:v>262431</c:v>
                </c:pt>
                <c:pt idx="510">
                  <c:v>290029</c:v>
                </c:pt>
                <c:pt idx="511">
                  <c:v>286288</c:v>
                </c:pt>
                <c:pt idx="512">
                  <c:v>290679</c:v>
                </c:pt>
                <c:pt idx="513">
                  <c:v>279065</c:v>
                </c:pt>
                <c:pt idx="514">
                  <c:v>274866</c:v>
                </c:pt>
                <c:pt idx="515">
                  <c:v>280811</c:v>
                </c:pt>
                <c:pt idx="516">
                  <c:v>251777</c:v>
                </c:pt>
                <c:pt idx="517">
                  <c:v>253161</c:v>
                </c:pt>
                <c:pt idx="518">
                  <c:v>258103</c:v>
                </c:pt>
                <c:pt idx="519">
                  <c:v>261729</c:v>
                </c:pt>
                <c:pt idx="520">
                  <c:v>266050</c:v>
                </c:pt>
                <c:pt idx="521">
                  <c:v>264233</c:v>
                </c:pt>
                <c:pt idx="522">
                  <c:v>252002</c:v>
                </c:pt>
                <c:pt idx="523">
                  <c:v>271948</c:v>
                </c:pt>
                <c:pt idx="524">
                  <c:v>278532</c:v>
                </c:pt>
                <c:pt idx="525">
                  <c:v>275284</c:v>
                </c:pt>
                <c:pt idx="526">
                  <c:v>250066</c:v>
                </c:pt>
                <c:pt idx="527">
                  <c:v>242964</c:v>
                </c:pt>
                <c:pt idx="528">
                  <c:v>242611</c:v>
                </c:pt>
                <c:pt idx="529">
                  <c:v>267249</c:v>
                </c:pt>
                <c:pt idx="530">
                  <c:v>263925</c:v>
                </c:pt>
                <c:pt idx="531">
                  <c:v>260032</c:v>
                </c:pt>
                <c:pt idx="532">
                  <c:v>282443</c:v>
                </c:pt>
                <c:pt idx="533">
                  <c:v>262066</c:v>
                </c:pt>
                <c:pt idx="534">
                  <c:v>257288</c:v>
                </c:pt>
                <c:pt idx="535">
                  <c:v>280391</c:v>
                </c:pt>
                <c:pt idx="536">
                  <c:v>309347</c:v>
                </c:pt>
                <c:pt idx="537">
                  <c:v>308252</c:v>
                </c:pt>
                <c:pt idx="538">
                  <c:v>355998</c:v>
                </c:pt>
                <c:pt idx="539">
                  <c:v>302325</c:v>
                </c:pt>
                <c:pt idx="540">
                  <c:v>318769</c:v>
                </c:pt>
                <c:pt idx="541">
                  <c:v>315753</c:v>
                </c:pt>
                <c:pt idx="542">
                  <c:v>314798</c:v>
                </c:pt>
                <c:pt idx="543">
                  <c:v>319104</c:v>
                </c:pt>
                <c:pt idx="544">
                  <c:v>307377</c:v>
                </c:pt>
                <c:pt idx="545">
                  <c:v>309995</c:v>
                </c:pt>
                <c:pt idx="546">
                  <c:v>372039</c:v>
                </c:pt>
                <c:pt idx="547">
                  <c:v>362575</c:v>
                </c:pt>
                <c:pt idx="548">
                  <c:v>341087</c:v>
                </c:pt>
                <c:pt idx="549">
                  <c:v>376916</c:v>
                </c:pt>
                <c:pt idx="550">
                  <c:v>383061</c:v>
                </c:pt>
                <c:pt idx="551">
                  <c:v>365940</c:v>
                </c:pt>
                <c:pt idx="552">
                  <c:v>384539</c:v>
                </c:pt>
                <c:pt idx="553">
                  <c:v>368996</c:v>
                </c:pt>
                <c:pt idx="554">
                  <c:v>391398</c:v>
                </c:pt>
                <c:pt idx="555">
                  <c:v>387713</c:v>
                </c:pt>
                <c:pt idx="556">
                  <c:v>400883</c:v>
                </c:pt>
                <c:pt idx="557">
                  <c:v>406796</c:v>
                </c:pt>
                <c:pt idx="558">
                  <c:v>420749</c:v>
                </c:pt>
                <c:pt idx="559">
                  <c:v>422853</c:v>
                </c:pt>
                <c:pt idx="560">
                  <c:v>422247</c:v>
                </c:pt>
                <c:pt idx="561">
                  <c:v>426222</c:v>
                </c:pt>
                <c:pt idx="562">
                  <c:v>426386</c:v>
                </c:pt>
                <c:pt idx="563">
                  <c:v>415314</c:v>
                </c:pt>
                <c:pt idx="564">
                  <c:v>414359</c:v>
                </c:pt>
                <c:pt idx="565">
                  <c:v>425138</c:v>
                </c:pt>
                <c:pt idx="566">
                  <c:v>428692</c:v>
                </c:pt>
                <c:pt idx="567">
                  <c:v>409636</c:v>
                </c:pt>
                <c:pt idx="568">
                  <c:v>436096</c:v>
                </c:pt>
                <c:pt idx="569">
                  <c:v>436473</c:v>
                </c:pt>
                <c:pt idx="570">
                  <c:v>441084</c:v>
                </c:pt>
                <c:pt idx="571">
                  <c:v>426896</c:v>
                </c:pt>
                <c:pt idx="572">
                  <c:v>427960</c:v>
                </c:pt>
                <c:pt idx="573">
                  <c:v>415814</c:v>
                </c:pt>
                <c:pt idx="574">
                  <c:v>414029</c:v>
                </c:pt>
                <c:pt idx="575">
                  <c:v>404228</c:v>
                </c:pt>
                <c:pt idx="576">
                  <c:v>422416</c:v>
                </c:pt>
                <c:pt idx="577">
                  <c:v>413595</c:v>
                </c:pt>
                <c:pt idx="578">
                  <c:v>436452</c:v>
                </c:pt>
                <c:pt idx="579">
                  <c:v>415455</c:v>
                </c:pt>
                <c:pt idx="580">
                  <c:v>446437</c:v>
                </c:pt>
                <c:pt idx="581">
                  <c:v>430728</c:v>
                </c:pt>
                <c:pt idx="582">
                  <c:v>451356</c:v>
                </c:pt>
                <c:pt idx="583">
                  <c:v>441964</c:v>
                </c:pt>
                <c:pt idx="584">
                  <c:v>451041</c:v>
                </c:pt>
                <c:pt idx="585">
                  <c:v>462393</c:v>
                </c:pt>
                <c:pt idx="586">
                  <c:v>449347</c:v>
                </c:pt>
                <c:pt idx="587">
                  <c:v>464263</c:v>
                </c:pt>
                <c:pt idx="588">
                  <c:v>451426</c:v>
                </c:pt>
                <c:pt idx="589">
                  <c:v>437499</c:v>
                </c:pt>
                <c:pt idx="590">
                  <c:v>451715</c:v>
                </c:pt>
                <c:pt idx="591">
                  <c:v>445216</c:v>
                </c:pt>
                <c:pt idx="592">
                  <c:v>415176</c:v>
                </c:pt>
                <c:pt idx="593">
                  <c:v>446026</c:v>
                </c:pt>
                <c:pt idx="594">
                  <c:v>442465</c:v>
                </c:pt>
                <c:pt idx="595">
                  <c:v>461688</c:v>
                </c:pt>
                <c:pt idx="596">
                  <c:v>464967</c:v>
                </c:pt>
                <c:pt idx="597">
                  <c:v>467170</c:v>
                </c:pt>
                <c:pt idx="598">
                  <c:v>471517</c:v>
                </c:pt>
                <c:pt idx="599">
                  <c:v>459152</c:v>
                </c:pt>
                <c:pt idx="600">
                  <c:v>476213</c:v>
                </c:pt>
                <c:pt idx="601">
                  <c:v>470794</c:v>
                </c:pt>
                <c:pt idx="602">
                  <c:v>466844</c:v>
                </c:pt>
                <c:pt idx="603">
                  <c:v>483273</c:v>
                </c:pt>
                <c:pt idx="604">
                  <c:v>484713</c:v>
                </c:pt>
                <c:pt idx="605">
                  <c:v>499126</c:v>
                </c:pt>
                <c:pt idx="606">
                  <c:v>505232</c:v>
                </c:pt>
                <c:pt idx="607">
                  <c:v>459521</c:v>
                </c:pt>
                <c:pt idx="608">
                  <c:v>468402</c:v>
                </c:pt>
                <c:pt idx="609">
                  <c:v>487326</c:v>
                </c:pt>
                <c:pt idx="610">
                  <c:v>483828</c:v>
                </c:pt>
                <c:pt idx="611">
                  <c:v>492936</c:v>
                </c:pt>
                <c:pt idx="612">
                  <c:v>480735</c:v>
                </c:pt>
                <c:pt idx="613">
                  <c:v>518068</c:v>
                </c:pt>
                <c:pt idx="614">
                  <c:v>514094</c:v>
                </c:pt>
                <c:pt idx="615">
                  <c:v>527296</c:v>
                </c:pt>
                <c:pt idx="616">
                  <c:v>538483</c:v>
                </c:pt>
                <c:pt idx="617">
                  <c:v>556566</c:v>
                </c:pt>
                <c:pt idx="618">
                  <c:v>575924</c:v>
                </c:pt>
                <c:pt idx="619">
                  <c:v>569815</c:v>
                </c:pt>
                <c:pt idx="620">
                  <c:v>565283</c:v>
                </c:pt>
                <c:pt idx="621">
                  <c:v>552136</c:v>
                </c:pt>
                <c:pt idx="622">
                  <c:v>549122</c:v>
                </c:pt>
                <c:pt idx="623">
                  <c:v>537372</c:v>
                </c:pt>
                <c:pt idx="624">
                  <c:v>528419</c:v>
                </c:pt>
                <c:pt idx="625">
                  <c:v>510780</c:v>
                </c:pt>
                <c:pt idx="626">
                  <c:v>526242</c:v>
                </c:pt>
                <c:pt idx="627">
                  <c:v>536799</c:v>
                </c:pt>
                <c:pt idx="628">
                  <c:v>554549</c:v>
                </c:pt>
                <c:pt idx="629">
                  <c:v>530969</c:v>
                </c:pt>
                <c:pt idx="630">
                  <c:v>518723</c:v>
                </c:pt>
                <c:pt idx="631">
                  <c:v>525190</c:v>
                </c:pt>
                <c:pt idx="632">
                  <c:v>525439</c:v>
                </c:pt>
                <c:pt idx="633">
                  <c:v>519939</c:v>
                </c:pt>
                <c:pt idx="634">
                  <c:v>501000</c:v>
                </c:pt>
                <c:pt idx="635">
                  <c:v>507334</c:v>
                </c:pt>
                <c:pt idx="636">
                  <c:v>543980</c:v>
                </c:pt>
                <c:pt idx="637">
                  <c:v>537683</c:v>
                </c:pt>
                <c:pt idx="638">
                  <c:v>551547</c:v>
                </c:pt>
                <c:pt idx="639">
                  <c:v>574286</c:v>
                </c:pt>
                <c:pt idx="640">
                  <c:v>576414</c:v>
                </c:pt>
                <c:pt idx="641">
                  <c:v>561295</c:v>
                </c:pt>
                <c:pt idx="642">
                  <c:v>534138</c:v>
                </c:pt>
                <c:pt idx="643">
                  <c:v>560072</c:v>
                </c:pt>
                <c:pt idx="644">
                  <c:v>565429</c:v>
                </c:pt>
                <c:pt idx="645">
                  <c:v>580961</c:v>
                </c:pt>
                <c:pt idx="646">
                  <c:v>563681</c:v>
                </c:pt>
                <c:pt idx="647">
                  <c:v>585243</c:v>
                </c:pt>
                <c:pt idx="648">
                  <c:v>553482</c:v>
                </c:pt>
                <c:pt idx="649">
                  <c:v>543878</c:v>
                </c:pt>
                <c:pt idx="650">
                  <c:v>546887</c:v>
                </c:pt>
                <c:pt idx="651">
                  <c:v>551997</c:v>
                </c:pt>
                <c:pt idx="652">
                  <c:v>558661</c:v>
                </c:pt>
                <c:pt idx="653">
                  <c:v>554645</c:v>
                </c:pt>
                <c:pt idx="654">
                  <c:v>590301</c:v>
                </c:pt>
                <c:pt idx="655">
                  <c:v>590206</c:v>
                </c:pt>
                <c:pt idx="656">
                  <c:v>551145</c:v>
                </c:pt>
                <c:pt idx="657">
                  <c:v>547592</c:v>
                </c:pt>
                <c:pt idx="658">
                  <c:v>576492</c:v>
                </c:pt>
                <c:pt idx="659">
                  <c:v>565927</c:v>
                </c:pt>
                <c:pt idx="660">
                  <c:v>567984</c:v>
                </c:pt>
                <c:pt idx="661">
                  <c:v>538019</c:v>
                </c:pt>
                <c:pt idx="662">
                  <c:v>535301</c:v>
                </c:pt>
                <c:pt idx="663">
                  <c:v>557069</c:v>
                </c:pt>
                <c:pt idx="664">
                  <c:v>585218</c:v>
                </c:pt>
                <c:pt idx="665">
                  <c:v>561562</c:v>
                </c:pt>
                <c:pt idx="666">
                  <c:v>548600</c:v>
                </c:pt>
                <c:pt idx="667">
                  <c:v>564494</c:v>
                </c:pt>
                <c:pt idx="668">
                  <c:v>570274</c:v>
                </c:pt>
                <c:pt idx="669">
                  <c:v>617714</c:v>
                </c:pt>
                <c:pt idx="670">
                  <c:v>626431</c:v>
                </c:pt>
                <c:pt idx="671">
                  <c:v>656213</c:v>
                </c:pt>
                <c:pt idx="672">
                  <c:v>629306</c:v>
                </c:pt>
                <c:pt idx="673">
                  <c:v>606861</c:v>
                </c:pt>
                <c:pt idx="674">
                  <c:v>571594</c:v>
                </c:pt>
                <c:pt idx="675">
                  <c:v>602287</c:v>
                </c:pt>
                <c:pt idx="676">
                  <c:v>630602</c:v>
                </c:pt>
                <c:pt idx="677">
                  <c:v>596333</c:v>
                </c:pt>
                <c:pt idx="678">
                  <c:v>591880</c:v>
                </c:pt>
                <c:pt idx="679">
                  <c:v>621419</c:v>
                </c:pt>
                <c:pt idx="680">
                  <c:v>587178</c:v>
                </c:pt>
                <c:pt idx="681">
                  <c:v>578216</c:v>
                </c:pt>
                <c:pt idx="682">
                  <c:v>591954</c:v>
                </c:pt>
                <c:pt idx="683">
                  <c:v>627761</c:v>
                </c:pt>
                <c:pt idx="684">
                  <c:v>606567</c:v>
                </c:pt>
                <c:pt idx="685">
                  <c:v>600297</c:v>
                </c:pt>
                <c:pt idx="686">
                  <c:v>603192</c:v>
                </c:pt>
                <c:pt idx="687">
                  <c:v>623160</c:v>
                </c:pt>
                <c:pt idx="688">
                  <c:v>597460</c:v>
                </c:pt>
                <c:pt idx="689">
                  <c:v>585970</c:v>
                </c:pt>
                <c:pt idx="690">
                  <c:v>603388</c:v>
                </c:pt>
                <c:pt idx="691">
                  <c:v>667404</c:v>
                </c:pt>
                <c:pt idx="692">
                  <c:v>650844</c:v>
                </c:pt>
                <c:pt idx="693">
                  <c:v>628290</c:v>
                </c:pt>
                <c:pt idx="694">
                  <c:v>646999</c:v>
                </c:pt>
                <c:pt idx="695">
                  <c:v>657432</c:v>
                </c:pt>
                <c:pt idx="696">
                  <c:v>643342</c:v>
                </c:pt>
                <c:pt idx="697">
                  <c:v>627057</c:v>
                </c:pt>
                <c:pt idx="698">
                  <c:v>627343</c:v>
                </c:pt>
                <c:pt idx="699">
                  <c:v>680985</c:v>
                </c:pt>
                <c:pt idx="700">
                  <c:v>746574</c:v>
                </c:pt>
                <c:pt idx="701">
                  <c:v>733064</c:v>
                </c:pt>
                <c:pt idx="702">
                  <c:v>731252</c:v>
                </c:pt>
                <c:pt idx="703">
                  <c:v>752885</c:v>
                </c:pt>
                <c:pt idx="704">
                  <c:v>693341</c:v>
                </c:pt>
                <c:pt idx="705">
                  <c:v>695195</c:v>
                </c:pt>
                <c:pt idx="706">
                  <c:v>645895</c:v>
                </c:pt>
                <c:pt idx="707">
                  <c:v>732647</c:v>
                </c:pt>
                <c:pt idx="708">
                  <c:v>684899</c:v>
                </c:pt>
                <c:pt idx="709">
                  <c:v>673181</c:v>
                </c:pt>
                <c:pt idx="710">
                  <c:v>732824</c:v>
                </c:pt>
                <c:pt idx="711">
                  <c:v>733046</c:v>
                </c:pt>
                <c:pt idx="712">
                  <c:v>758367</c:v>
                </c:pt>
                <c:pt idx="713">
                  <c:v>694334</c:v>
                </c:pt>
                <c:pt idx="714">
                  <c:v>706263</c:v>
                </c:pt>
                <c:pt idx="715">
                  <c:v>727561</c:v>
                </c:pt>
                <c:pt idx="716">
                  <c:v>724057</c:v>
                </c:pt>
                <c:pt idx="717">
                  <c:v>727372</c:v>
                </c:pt>
                <c:pt idx="718">
                  <c:v>757006</c:v>
                </c:pt>
                <c:pt idx="719">
                  <c:v>679849</c:v>
                </c:pt>
                <c:pt idx="720">
                  <c:v>705816</c:v>
                </c:pt>
                <c:pt idx="721">
                  <c:v>760191</c:v>
                </c:pt>
                <c:pt idx="722">
                  <c:v>778879</c:v>
                </c:pt>
                <c:pt idx="723">
                  <c:v>774795</c:v>
                </c:pt>
                <c:pt idx="724">
                  <c:v>763167</c:v>
                </c:pt>
                <c:pt idx="725">
                  <c:v>759083</c:v>
                </c:pt>
                <c:pt idx="726">
                  <c:v>718822</c:v>
                </c:pt>
                <c:pt idx="727">
                  <c:v>760347</c:v>
                </c:pt>
                <c:pt idx="728">
                  <c:v>779240</c:v>
                </c:pt>
                <c:pt idx="729">
                  <c:v>769075</c:v>
                </c:pt>
                <c:pt idx="730">
                  <c:v>769259</c:v>
                </c:pt>
                <c:pt idx="731">
                  <c:v>793408</c:v>
                </c:pt>
                <c:pt idx="732">
                  <c:v>787212</c:v>
                </c:pt>
                <c:pt idx="733">
                  <c:v>787479</c:v>
                </c:pt>
                <c:pt idx="734">
                  <c:v>818226</c:v>
                </c:pt>
                <c:pt idx="735">
                  <c:v>818359</c:v>
                </c:pt>
                <c:pt idx="736">
                  <c:v>792480</c:v>
                </c:pt>
                <c:pt idx="737">
                  <c:v>792136</c:v>
                </c:pt>
                <c:pt idx="738">
                  <c:v>799537</c:v>
                </c:pt>
                <c:pt idx="739">
                  <c:v>786369</c:v>
                </c:pt>
                <c:pt idx="740">
                  <c:v>778465</c:v>
                </c:pt>
                <c:pt idx="741">
                  <c:v>744840</c:v>
                </c:pt>
                <c:pt idx="742">
                  <c:v>722415</c:v>
                </c:pt>
                <c:pt idx="743">
                  <c:v>690409</c:v>
                </c:pt>
                <c:pt idx="744">
                  <c:v>714482</c:v>
                </c:pt>
                <c:pt idx="745">
                  <c:v>744738</c:v>
                </c:pt>
                <c:pt idx="746">
                  <c:v>709774</c:v>
                </c:pt>
                <c:pt idx="747">
                  <c:v>736678</c:v>
                </c:pt>
                <c:pt idx="748">
                  <c:v>742001</c:v>
                </c:pt>
                <c:pt idx="749">
                  <c:v>852776</c:v>
                </c:pt>
                <c:pt idx="750">
                  <c:v>830304</c:v>
                </c:pt>
                <c:pt idx="751">
                  <c:v>807370</c:v>
                </c:pt>
                <c:pt idx="752">
                  <c:v>813916</c:v>
                </c:pt>
                <c:pt idx="753">
                  <c:v>814057</c:v>
                </c:pt>
                <c:pt idx="754">
                  <c:v>823702</c:v>
                </c:pt>
                <c:pt idx="755">
                  <c:v>779737</c:v>
                </c:pt>
                <c:pt idx="756">
                  <c:v>767825</c:v>
                </c:pt>
                <c:pt idx="757">
                  <c:v>767157</c:v>
                </c:pt>
                <c:pt idx="758">
                  <c:v>771915</c:v>
                </c:pt>
                <c:pt idx="759">
                  <c:v>806726</c:v>
                </c:pt>
                <c:pt idx="760">
                  <c:v>801121</c:v>
                </c:pt>
                <c:pt idx="761">
                  <c:v>829271</c:v>
                </c:pt>
                <c:pt idx="762">
                  <c:v>815575</c:v>
                </c:pt>
                <c:pt idx="763">
                  <c:v>793471</c:v>
                </c:pt>
                <c:pt idx="764">
                  <c:v>814389</c:v>
                </c:pt>
                <c:pt idx="765">
                  <c:v>815599</c:v>
                </c:pt>
                <c:pt idx="766">
                  <c:v>811763</c:v>
                </c:pt>
                <c:pt idx="767">
                  <c:v>767646</c:v>
                </c:pt>
                <c:pt idx="768">
                  <c:v>769356</c:v>
                </c:pt>
                <c:pt idx="769">
                  <c:v>899746</c:v>
                </c:pt>
                <c:pt idx="770">
                  <c:v>876087</c:v>
                </c:pt>
                <c:pt idx="771">
                  <c:v>831101</c:v>
                </c:pt>
                <c:pt idx="772">
                  <c:v>825353</c:v>
                </c:pt>
                <c:pt idx="773">
                  <c:v>853355</c:v>
                </c:pt>
                <c:pt idx="774">
                  <c:v>844719</c:v>
                </c:pt>
                <c:pt idx="775">
                  <c:v>861435</c:v>
                </c:pt>
                <c:pt idx="776">
                  <c:v>857853</c:v>
                </c:pt>
                <c:pt idx="777">
                  <c:v>862831</c:v>
                </c:pt>
                <c:pt idx="778">
                  <c:v>871747</c:v>
                </c:pt>
                <c:pt idx="779">
                  <c:v>835712</c:v>
                </c:pt>
                <c:pt idx="780">
                  <c:v>845908</c:v>
                </c:pt>
                <c:pt idx="781">
                  <c:v>876838</c:v>
                </c:pt>
                <c:pt idx="782">
                  <c:v>867657</c:v>
                </c:pt>
                <c:pt idx="783">
                  <c:v>847152</c:v>
                </c:pt>
                <c:pt idx="784">
                  <c:v>855570</c:v>
                </c:pt>
                <c:pt idx="785">
                  <c:v>883653</c:v>
                </c:pt>
                <c:pt idx="786">
                  <c:v>888692</c:v>
                </c:pt>
                <c:pt idx="787">
                  <c:v>870222</c:v>
                </c:pt>
                <c:pt idx="788">
                  <c:v>871311</c:v>
                </c:pt>
                <c:pt idx="789">
                  <c:v>854247</c:v>
                </c:pt>
                <c:pt idx="790">
                  <c:v>802606</c:v>
                </c:pt>
                <c:pt idx="791">
                  <c:v>853875</c:v>
                </c:pt>
                <c:pt idx="792">
                  <c:v>899449</c:v>
                </c:pt>
                <c:pt idx="793">
                  <c:v>926862</c:v>
                </c:pt>
                <c:pt idx="794">
                  <c:v>929941</c:v>
                </c:pt>
                <c:pt idx="795">
                  <c:v>930601</c:v>
                </c:pt>
                <c:pt idx="796">
                  <c:v>904673</c:v>
                </c:pt>
                <c:pt idx="797">
                  <c:v>896145</c:v>
                </c:pt>
                <c:pt idx="798">
                  <c:v>907928</c:v>
                </c:pt>
                <c:pt idx="799">
                  <c:v>898930</c:v>
                </c:pt>
                <c:pt idx="800">
                  <c:v>916299</c:v>
                </c:pt>
                <c:pt idx="801">
                  <c:v>920746</c:v>
                </c:pt>
                <c:pt idx="802">
                  <c:v>862977</c:v>
                </c:pt>
                <c:pt idx="803">
                  <c:v>874133</c:v>
                </c:pt>
                <c:pt idx="804">
                  <c:v>858026</c:v>
                </c:pt>
                <c:pt idx="805">
                  <c:v>842708</c:v>
                </c:pt>
                <c:pt idx="806">
                  <c:v>857494</c:v>
                </c:pt>
                <c:pt idx="807">
                  <c:v>881184</c:v>
                </c:pt>
                <c:pt idx="808">
                  <c:v>866424</c:v>
                </c:pt>
                <c:pt idx="809">
                  <c:v>859607</c:v>
                </c:pt>
                <c:pt idx="810">
                  <c:v>909808</c:v>
                </c:pt>
                <c:pt idx="811">
                  <c:v>901784</c:v>
                </c:pt>
                <c:pt idx="812">
                  <c:v>877712</c:v>
                </c:pt>
                <c:pt idx="813">
                  <c:v>845451</c:v>
                </c:pt>
                <c:pt idx="814">
                  <c:v>852343</c:v>
                </c:pt>
                <c:pt idx="815">
                  <c:v>858701</c:v>
                </c:pt>
                <c:pt idx="816">
                  <c:v>884787</c:v>
                </c:pt>
                <c:pt idx="817">
                  <c:v>892205</c:v>
                </c:pt>
                <c:pt idx="818">
                  <c:v>887638</c:v>
                </c:pt>
                <c:pt idx="819">
                  <c:v>910546</c:v>
                </c:pt>
                <c:pt idx="820">
                  <c:v>892174</c:v>
                </c:pt>
                <c:pt idx="821">
                  <c:v>851431</c:v>
                </c:pt>
                <c:pt idx="822">
                  <c:v>863619</c:v>
                </c:pt>
                <c:pt idx="823">
                  <c:v>847302</c:v>
                </c:pt>
                <c:pt idx="824">
                  <c:v>826288</c:v>
                </c:pt>
                <c:pt idx="825">
                  <c:v>853984</c:v>
                </c:pt>
                <c:pt idx="826">
                  <c:v>881489</c:v>
                </c:pt>
                <c:pt idx="827">
                  <c:v>911385</c:v>
                </c:pt>
                <c:pt idx="828">
                  <c:v>927690</c:v>
                </c:pt>
                <c:pt idx="829">
                  <c:v>884013</c:v>
                </c:pt>
                <c:pt idx="830">
                  <c:v>862513</c:v>
                </c:pt>
                <c:pt idx="831">
                  <c:v>915351</c:v>
                </c:pt>
                <c:pt idx="832">
                  <c:v>906548</c:v>
                </c:pt>
                <c:pt idx="833">
                  <c:v>942832</c:v>
                </c:pt>
                <c:pt idx="834">
                  <c:v>964186</c:v>
                </c:pt>
                <c:pt idx="835">
                  <c:v>942784</c:v>
                </c:pt>
                <c:pt idx="836">
                  <c:v>903079</c:v>
                </c:pt>
                <c:pt idx="837">
                  <c:v>974211</c:v>
                </c:pt>
                <c:pt idx="838">
                  <c:v>937901</c:v>
                </c:pt>
                <c:pt idx="839">
                  <c:v>954604</c:v>
                </c:pt>
                <c:pt idx="840">
                  <c:v>910460</c:v>
                </c:pt>
                <c:pt idx="841">
                  <c:v>926034</c:v>
                </c:pt>
                <c:pt idx="842">
                  <c:v>933332</c:v>
                </c:pt>
                <c:pt idx="843">
                  <c:v>934545</c:v>
                </c:pt>
                <c:pt idx="844">
                  <c:v>926376</c:v>
                </c:pt>
                <c:pt idx="845">
                  <c:v>949408</c:v>
                </c:pt>
                <c:pt idx="846">
                  <c:v>934819</c:v>
                </c:pt>
                <c:pt idx="847">
                  <c:v>965330</c:v>
                </c:pt>
                <c:pt idx="848">
                  <c:v>934648</c:v>
                </c:pt>
                <c:pt idx="849">
                  <c:v>942914</c:v>
                </c:pt>
                <c:pt idx="850">
                  <c:v>937902</c:v>
                </c:pt>
                <c:pt idx="851">
                  <c:v>821060</c:v>
                </c:pt>
                <c:pt idx="852">
                  <c:v>828307</c:v>
                </c:pt>
                <c:pt idx="853">
                  <c:v>883309</c:v>
                </c:pt>
                <c:pt idx="854">
                  <c:v>875121</c:v>
                </c:pt>
                <c:pt idx="855">
                  <c:v>872771</c:v>
                </c:pt>
                <c:pt idx="856">
                  <c:v>880625</c:v>
                </c:pt>
                <c:pt idx="857">
                  <c:v>856265</c:v>
                </c:pt>
                <c:pt idx="858">
                  <c:v>876223</c:v>
                </c:pt>
                <c:pt idx="859">
                  <c:v>871684</c:v>
                </c:pt>
                <c:pt idx="860">
                  <c:v>907093</c:v>
                </c:pt>
                <c:pt idx="861">
                  <c:v>911867</c:v>
                </c:pt>
                <c:pt idx="862">
                  <c:v>877585</c:v>
                </c:pt>
                <c:pt idx="863">
                  <c:v>876544</c:v>
                </c:pt>
                <c:pt idx="864">
                  <c:v>840052</c:v>
                </c:pt>
                <c:pt idx="865">
                  <c:v>828273</c:v>
                </c:pt>
                <c:pt idx="866">
                  <c:v>846510</c:v>
                </c:pt>
                <c:pt idx="867">
                  <c:v>844433</c:v>
                </c:pt>
                <c:pt idx="868">
                  <c:v>829322</c:v>
                </c:pt>
                <c:pt idx="869">
                  <c:v>936338</c:v>
                </c:pt>
                <c:pt idx="870">
                  <c:v>945288</c:v>
                </c:pt>
                <c:pt idx="871">
                  <c:v>940888</c:v>
                </c:pt>
                <c:pt idx="872">
                  <c:v>813075</c:v>
                </c:pt>
                <c:pt idx="873">
                  <c:v>894045</c:v>
                </c:pt>
                <c:pt idx="874">
                  <c:v>894562</c:v>
                </c:pt>
                <c:pt idx="875">
                  <c:v>920336</c:v>
                </c:pt>
                <c:pt idx="876">
                  <c:v>904641</c:v>
                </c:pt>
                <c:pt idx="877">
                  <c:v>881334</c:v>
                </c:pt>
                <c:pt idx="878">
                  <c:v>918287</c:v>
                </c:pt>
                <c:pt idx="879">
                  <c:v>921569</c:v>
                </c:pt>
                <c:pt idx="880">
                  <c:v>888008</c:v>
                </c:pt>
                <c:pt idx="881">
                  <c:v>908601</c:v>
                </c:pt>
                <c:pt idx="882">
                  <c:v>917913</c:v>
                </c:pt>
                <c:pt idx="883">
                  <c:v>894285</c:v>
                </c:pt>
                <c:pt idx="884">
                  <c:v>883064</c:v>
                </c:pt>
                <c:pt idx="885">
                  <c:v>887487</c:v>
                </c:pt>
                <c:pt idx="886">
                  <c:v>940587</c:v>
                </c:pt>
                <c:pt idx="887">
                  <c:v>947136</c:v>
                </c:pt>
                <c:pt idx="888">
                  <c:v>942001</c:v>
                </c:pt>
                <c:pt idx="889">
                  <c:v>959223</c:v>
                </c:pt>
                <c:pt idx="890">
                  <c:v>934318</c:v>
                </c:pt>
                <c:pt idx="891">
                  <c:v>930952</c:v>
                </c:pt>
                <c:pt idx="892">
                  <c:v>919279</c:v>
                </c:pt>
                <c:pt idx="893">
                  <c:v>955391</c:v>
                </c:pt>
                <c:pt idx="894">
                  <c:v>968124</c:v>
                </c:pt>
                <c:pt idx="895">
                  <c:v>979523</c:v>
                </c:pt>
                <c:pt idx="896">
                  <c:v>971123</c:v>
                </c:pt>
                <c:pt idx="897">
                  <c:v>959450</c:v>
                </c:pt>
                <c:pt idx="898">
                  <c:v>959692</c:v>
                </c:pt>
                <c:pt idx="899">
                  <c:v>949904</c:v>
                </c:pt>
                <c:pt idx="900">
                  <c:v>954478</c:v>
                </c:pt>
                <c:pt idx="901">
                  <c:v>982466</c:v>
                </c:pt>
                <c:pt idx="902">
                  <c:v>944510</c:v>
                </c:pt>
                <c:pt idx="903">
                  <c:v>975292</c:v>
                </c:pt>
                <c:pt idx="904">
                  <c:v>985853</c:v>
                </c:pt>
                <c:pt idx="905">
                  <c:v>968915</c:v>
                </c:pt>
                <c:pt idx="906">
                  <c:v>956398</c:v>
                </c:pt>
                <c:pt idx="907">
                  <c:v>923072</c:v>
                </c:pt>
                <c:pt idx="908">
                  <c:v>969474</c:v>
                </c:pt>
                <c:pt idx="909">
                  <c:v>985315</c:v>
                </c:pt>
                <c:pt idx="910">
                  <c:v>893138</c:v>
                </c:pt>
                <c:pt idx="911">
                  <c:v>848424</c:v>
                </c:pt>
                <c:pt idx="912">
                  <c:v>951135</c:v>
                </c:pt>
                <c:pt idx="913">
                  <c:v>968495</c:v>
                </c:pt>
                <c:pt idx="914">
                  <c:v>889547</c:v>
                </c:pt>
                <c:pt idx="915">
                  <c:v>935155</c:v>
                </c:pt>
                <c:pt idx="916">
                  <c:v>987736</c:v>
                </c:pt>
                <c:pt idx="917">
                  <c:v>1040876</c:v>
                </c:pt>
                <c:pt idx="918">
                  <c:v>1010252</c:v>
                </c:pt>
                <c:pt idx="919">
                  <c:v>1017290</c:v>
                </c:pt>
                <c:pt idx="920">
                  <c:v>1032820</c:v>
                </c:pt>
                <c:pt idx="921">
                  <c:v>962789</c:v>
                </c:pt>
                <c:pt idx="922">
                  <c:v>1040559</c:v>
                </c:pt>
                <c:pt idx="923">
                  <c:v>1028062</c:v>
                </c:pt>
                <c:pt idx="924">
                  <c:v>1066210</c:v>
                </c:pt>
                <c:pt idx="925">
                  <c:v>1046732</c:v>
                </c:pt>
                <c:pt idx="926">
                  <c:v>1059399</c:v>
                </c:pt>
                <c:pt idx="927">
                  <c:v>1057470</c:v>
                </c:pt>
                <c:pt idx="928">
                  <c:v>1084608</c:v>
                </c:pt>
                <c:pt idx="929">
                  <c:v>1088920</c:v>
                </c:pt>
                <c:pt idx="930">
                  <c:v>1090114</c:v>
                </c:pt>
                <c:pt idx="931">
                  <c:v>1105646</c:v>
                </c:pt>
                <c:pt idx="932">
                  <c:v>1040129</c:v>
                </c:pt>
                <c:pt idx="933">
                  <c:v>1044248</c:v>
                </c:pt>
                <c:pt idx="934">
                  <c:v>1040533</c:v>
                </c:pt>
                <c:pt idx="935">
                  <c:v>1015011</c:v>
                </c:pt>
                <c:pt idx="936">
                  <c:v>1051562</c:v>
                </c:pt>
                <c:pt idx="937">
                  <c:v>1065836</c:v>
                </c:pt>
                <c:pt idx="938">
                  <c:v>1059798</c:v>
                </c:pt>
                <c:pt idx="939">
                  <c:v>1002553</c:v>
                </c:pt>
                <c:pt idx="940">
                  <c:v>1007136</c:v>
                </c:pt>
                <c:pt idx="941">
                  <c:v>986079</c:v>
                </c:pt>
                <c:pt idx="942">
                  <c:v>990308</c:v>
                </c:pt>
                <c:pt idx="943">
                  <c:v>1008721</c:v>
                </c:pt>
                <c:pt idx="944">
                  <c:v>1037937</c:v>
                </c:pt>
                <c:pt idx="945">
                  <c:v>1107770</c:v>
                </c:pt>
                <c:pt idx="946">
                  <c:v>1165834</c:v>
                </c:pt>
                <c:pt idx="947">
                  <c:v>1168934</c:v>
                </c:pt>
                <c:pt idx="948">
                  <c:v>1163637</c:v>
                </c:pt>
                <c:pt idx="949">
                  <c:v>1204583</c:v>
                </c:pt>
                <c:pt idx="950">
                  <c:v>1150879</c:v>
                </c:pt>
                <c:pt idx="951">
                  <c:v>1172044</c:v>
                </c:pt>
                <c:pt idx="952">
                  <c:v>1171876</c:v>
                </c:pt>
                <c:pt idx="953">
                  <c:v>1161032</c:v>
                </c:pt>
                <c:pt idx="954">
                  <c:v>1174544</c:v>
                </c:pt>
                <c:pt idx="955">
                  <c:v>1178352</c:v>
                </c:pt>
                <c:pt idx="956">
                  <c:v>1145948</c:v>
                </c:pt>
                <c:pt idx="957">
                  <c:v>1174171</c:v>
                </c:pt>
                <c:pt idx="958">
                  <c:v>1168604</c:v>
                </c:pt>
                <c:pt idx="959">
                  <c:v>1155675</c:v>
                </c:pt>
                <c:pt idx="960">
                  <c:v>1168037</c:v>
                </c:pt>
                <c:pt idx="961">
                  <c:v>1170470</c:v>
                </c:pt>
                <c:pt idx="962">
                  <c:v>1166121</c:v>
                </c:pt>
                <c:pt idx="963">
                  <c:v>1146451</c:v>
                </c:pt>
                <c:pt idx="964">
                  <c:v>1170281</c:v>
                </c:pt>
                <c:pt idx="965">
                  <c:v>1229479</c:v>
                </c:pt>
                <c:pt idx="966">
                  <c:v>1230428</c:v>
                </c:pt>
                <c:pt idx="967">
                  <c:v>1179586</c:v>
                </c:pt>
                <c:pt idx="968">
                  <c:v>1218130</c:v>
                </c:pt>
                <c:pt idx="969">
                  <c:v>1207897</c:v>
                </c:pt>
                <c:pt idx="970">
                  <c:v>1204063</c:v>
                </c:pt>
                <c:pt idx="971">
                  <c:v>1295789</c:v>
                </c:pt>
                <c:pt idx="972">
                  <c:v>1228222</c:v>
                </c:pt>
                <c:pt idx="973">
                  <c:v>1286606</c:v>
                </c:pt>
                <c:pt idx="974">
                  <c:v>1233977</c:v>
                </c:pt>
                <c:pt idx="975">
                  <c:v>1300343</c:v>
                </c:pt>
                <c:pt idx="976">
                  <c:v>1256789</c:v>
                </c:pt>
                <c:pt idx="977">
                  <c:v>1242399</c:v>
                </c:pt>
                <c:pt idx="978">
                  <c:v>1212858</c:v>
                </c:pt>
                <c:pt idx="979">
                  <c:v>1228307</c:v>
                </c:pt>
                <c:pt idx="980">
                  <c:v>1238033</c:v>
                </c:pt>
                <c:pt idx="981">
                  <c:v>1254189</c:v>
                </c:pt>
                <c:pt idx="982">
                  <c:v>1246137</c:v>
                </c:pt>
                <c:pt idx="983">
                  <c:v>1259256</c:v>
                </c:pt>
                <c:pt idx="984">
                  <c:v>1267439</c:v>
                </c:pt>
                <c:pt idx="985">
                  <c:v>1298083</c:v>
                </c:pt>
                <c:pt idx="986">
                  <c:v>1288335</c:v>
                </c:pt>
                <c:pt idx="987">
                  <c:v>1248886</c:v>
                </c:pt>
                <c:pt idx="988">
                  <c:v>1242009</c:v>
                </c:pt>
                <c:pt idx="989">
                  <c:v>1242593</c:v>
                </c:pt>
                <c:pt idx="990">
                  <c:v>1228211</c:v>
                </c:pt>
                <c:pt idx="991">
                  <c:v>1228080</c:v>
                </c:pt>
                <c:pt idx="992">
                  <c:v>1132702</c:v>
                </c:pt>
                <c:pt idx="993">
                  <c:v>1148205</c:v>
                </c:pt>
                <c:pt idx="994">
                  <c:v>1106899</c:v>
                </c:pt>
                <c:pt idx="995">
                  <c:v>1045211</c:v>
                </c:pt>
                <c:pt idx="996">
                  <c:v>1039916</c:v>
                </c:pt>
                <c:pt idx="997">
                  <c:v>1051172</c:v>
                </c:pt>
                <c:pt idx="998">
                  <c:v>964572</c:v>
                </c:pt>
                <c:pt idx="999">
                  <c:v>955929</c:v>
                </c:pt>
                <c:pt idx="1000">
                  <c:v>991373</c:v>
                </c:pt>
                <c:pt idx="1001">
                  <c:v>1109118</c:v>
                </c:pt>
                <c:pt idx="1002">
                  <c:v>1144864</c:v>
                </c:pt>
                <c:pt idx="1003">
                  <c:v>1145174</c:v>
                </c:pt>
                <c:pt idx="1004">
                  <c:v>1107700</c:v>
                </c:pt>
                <c:pt idx="1005">
                  <c:v>1007573</c:v>
                </c:pt>
                <c:pt idx="1006">
                  <c:v>1105417</c:v>
                </c:pt>
                <c:pt idx="1007">
                  <c:v>1187950</c:v>
                </c:pt>
                <c:pt idx="1008">
                  <c:v>1282271</c:v>
                </c:pt>
                <c:pt idx="1009">
                  <c:v>1264195</c:v>
                </c:pt>
                <c:pt idx="1010">
                  <c:v>1272980</c:v>
                </c:pt>
                <c:pt idx="1011">
                  <c:v>1272659</c:v>
                </c:pt>
                <c:pt idx="1012">
                  <c:v>1200498</c:v>
                </c:pt>
                <c:pt idx="1013">
                  <c:v>1179174</c:v>
                </c:pt>
                <c:pt idx="1014">
                  <c:v>1166301</c:v>
                </c:pt>
                <c:pt idx="1015">
                  <c:v>1161729</c:v>
                </c:pt>
                <c:pt idx="1016">
                  <c:v>1171023</c:v>
                </c:pt>
                <c:pt idx="1017">
                  <c:v>1174567</c:v>
                </c:pt>
                <c:pt idx="1018">
                  <c:v>1088626</c:v>
                </c:pt>
                <c:pt idx="1019">
                  <c:v>1138674</c:v>
                </c:pt>
                <c:pt idx="1020">
                  <c:v>1160144</c:v>
                </c:pt>
                <c:pt idx="1021">
                  <c:v>1196197</c:v>
                </c:pt>
                <c:pt idx="1022">
                  <c:v>1195662</c:v>
                </c:pt>
                <c:pt idx="1023">
                  <c:v>1213199</c:v>
                </c:pt>
                <c:pt idx="1024">
                  <c:v>1220644</c:v>
                </c:pt>
                <c:pt idx="1025">
                  <c:v>1241547</c:v>
                </c:pt>
                <c:pt idx="1026">
                  <c:v>1289186</c:v>
                </c:pt>
                <c:pt idx="1027">
                  <c:v>1229060</c:v>
                </c:pt>
                <c:pt idx="1028">
                  <c:v>1266397</c:v>
                </c:pt>
                <c:pt idx="1029">
                  <c:v>1290970</c:v>
                </c:pt>
                <c:pt idx="1030">
                  <c:v>1243373</c:v>
                </c:pt>
                <c:pt idx="1031">
                  <c:v>1259079</c:v>
                </c:pt>
                <c:pt idx="1032">
                  <c:v>1205240</c:v>
                </c:pt>
                <c:pt idx="1033">
                  <c:v>1154244</c:v>
                </c:pt>
                <c:pt idx="1034">
                  <c:v>1196929</c:v>
                </c:pt>
                <c:pt idx="1035">
                  <c:v>1302700</c:v>
                </c:pt>
                <c:pt idx="1036">
                  <c:v>1303693</c:v>
                </c:pt>
                <c:pt idx="1037">
                  <c:v>1374982</c:v>
                </c:pt>
                <c:pt idx="1038">
                  <c:v>1303310</c:v>
                </c:pt>
                <c:pt idx="1039">
                  <c:v>1295886</c:v>
                </c:pt>
                <c:pt idx="1040">
                  <c:v>1259123</c:v>
                </c:pt>
                <c:pt idx="1041">
                  <c:v>1254472</c:v>
                </c:pt>
                <c:pt idx="1042">
                  <c:v>1297803</c:v>
                </c:pt>
                <c:pt idx="1043">
                  <c:v>1270387</c:v>
                </c:pt>
                <c:pt idx="1044">
                  <c:v>1377795</c:v>
                </c:pt>
                <c:pt idx="1045">
                  <c:v>1381897</c:v>
                </c:pt>
                <c:pt idx="1046">
                  <c:v>1391136</c:v>
                </c:pt>
                <c:pt idx="1047">
                  <c:v>1267348</c:v>
                </c:pt>
                <c:pt idx="1048">
                  <c:v>1394295</c:v>
                </c:pt>
                <c:pt idx="1049">
                  <c:v>1402341</c:v>
                </c:pt>
                <c:pt idx="1050">
                  <c:v>1436697</c:v>
                </c:pt>
                <c:pt idx="1051">
                  <c:v>1310304</c:v>
                </c:pt>
                <c:pt idx="1052">
                  <c:v>1316682</c:v>
                </c:pt>
                <c:pt idx="1053">
                  <c:v>1321691</c:v>
                </c:pt>
                <c:pt idx="1054">
                  <c:v>1428696</c:v>
                </c:pt>
                <c:pt idx="1055">
                  <c:v>1450025</c:v>
                </c:pt>
                <c:pt idx="1056">
                  <c:v>1417463</c:v>
                </c:pt>
                <c:pt idx="1057">
                  <c:v>1390492</c:v>
                </c:pt>
                <c:pt idx="1058">
                  <c:v>1397026</c:v>
                </c:pt>
                <c:pt idx="1059">
                  <c:v>1402709</c:v>
                </c:pt>
                <c:pt idx="1060">
                  <c:v>1480082</c:v>
                </c:pt>
                <c:pt idx="1061">
                  <c:v>1504050</c:v>
                </c:pt>
                <c:pt idx="1062">
                  <c:v>1515495</c:v>
                </c:pt>
                <c:pt idx="1063">
                  <c:v>1506758</c:v>
                </c:pt>
                <c:pt idx="1064">
                  <c:v>1468267</c:v>
                </c:pt>
                <c:pt idx="1065">
                  <c:v>1450824</c:v>
                </c:pt>
                <c:pt idx="1066">
                  <c:v>1431539</c:v>
                </c:pt>
                <c:pt idx="1067">
                  <c:v>1428699</c:v>
                </c:pt>
                <c:pt idx="1068">
                  <c:v>1428167</c:v>
                </c:pt>
                <c:pt idx="1069">
                  <c:v>1427762</c:v>
                </c:pt>
                <c:pt idx="1070">
                  <c:v>1483351</c:v>
                </c:pt>
                <c:pt idx="1071">
                  <c:v>1432847</c:v>
                </c:pt>
                <c:pt idx="1072">
                  <c:v>1424503</c:v>
                </c:pt>
                <c:pt idx="1073">
                  <c:v>1440035</c:v>
                </c:pt>
                <c:pt idx="1074">
                  <c:v>1444176</c:v>
                </c:pt>
                <c:pt idx="1075">
                  <c:v>1490930</c:v>
                </c:pt>
                <c:pt idx="1076">
                  <c:v>1547229</c:v>
                </c:pt>
                <c:pt idx="1077">
                  <c:v>1586175</c:v>
                </c:pt>
                <c:pt idx="1078">
                  <c:v>1575173</c:v>
                </c:pt>
                <c:pt idx="1079">
                  <c:v>1544740</c:v>
                </c:pt>
                <c:pt idx="1080">
                  <c:v>1531784</c:v>
                </c:pt>
                <c:pt idx="1081">
                  <c:v>1521350</c:v>
                </c:pt>
                <c:pt idx="1082">
                  <c:v>1438330</c:v>
                </c:pt>
                <c:pt idx="1083">
                  <c:v>1578962</c:v>
                </c:pt>
                <c:pt idx="1084">
                  <c:v>1620573</c:v>
                </c:pt>
                <c:pt idx="1085">
                  <c:v>1622015</c:v>
                </c:pt>
                <c:pt idx="1086">
                  <c:v>1642183</c:v>
                </c:pt>
                <c:pt idx="1087">
                  <c:v>1642079</c:v>
                </c:pt>
                <c:pt idx="1088">
                  <c:v>1626383</c:v>
                </c:pt>
                <c:pt idx="1089">
                  <c:v>1598368</c:v>
                </c:pt>
                <c:pt idx="1090">
                  <c:v>1631636</c:v>
                </c:pt>
                <c:pt idx="1091">
                  <c:v>1602690</c:v>
                </c:pt>
                <c:pt idx="1092">
                  <c:v>1658938</c:v>
                </c:pt>
                <c:pt idx="1093">
                  <c:v>1630041</c:v>
                </c:pt>
                <c:pt idx="1094">
                  <c:v>1600316</c:v>
                </c:pt>
                <c:pt idx="1095">
                  <c:v>1658655</c:v>
                </c:pt>
                <c:pt idx="1096">
                  <c:v>1675967</c:v>
                </c:pt>
                <c:pt idx="1097">
                  <c:v>1659899</c:v>
                </c:pt>
                <c:pt idx="1098">
                  <c:v>1686737</c:v>
                </c:pt>
                <c:pt idx="1099">
                  <c:v>1708146</c:v>
                </c:pt>
                <c:pt idx="1100">
                  <c:v>1682935</c:v>
                </c:pt>
                <c:pt idx="1101">
                  <c:v>1630994</c:v>
                </c:pt>
                <c:pt idx="1102">
                  <c:v>1665342</c:v>
                </c:pt>
                <c:pt idx="1103">
                  <c:v>1689211</c:v>
                </c:pt>
                <c:pt idx="1104">
                  <c:v>1653644</c:v>
                </c:pt>
                <c:pt idx="1105">
                  <c:v>1676486</c:v>
                </c:pt>
                <c:pt idx="1106">
                  <c:v>1634055</c:v>
                </c:pt>
                <c:pt idx="1107">
                  <c:v>1629094</c:v>
                </c:pt>
                <c:pt idx="1108">
                  <c:v>1581589</c:v>
                </c:pt>
                <c:pt idx="1109">
                  <c:v>1626931</c:v>
                </c:pt>
                <c:pt idx="1110">
                  <c:v>1655800</c:v>
                </c:pt>
                <c:pt idx="1111">
                  <c:v>1723669</c:v>
                </c:pt>
                <c:pt idx="1112">
                  <c:v>1768567</c:v>
                </c:pt>
                <c:pt idx="1113">
                  <c:v>1791781</c:v>
                </c:pt>
                <c:pt idx="1114">
                  <c:v>1726237</c:v>
                </c:pt>
                <c:pt idx="1115">
                  <c:v>1719433</c:v>
                </c:pt>
                <c:pt idx="1116">
                  <c:v>1706125</c:v>
                </c:pt>
                <c:pt idx="1117">
                  <c:v>1690116</c:v>
                </c:pt>
                <c:pt idx="1118">
                  <c:v>1701655</c:v>
                </c:pt>
                <c:pt idx="1119">
                  <c:v>1689603</c:v>
                </c:pt>
                <c:pt idx="1120">
                  <c:v>1785029</c:v>
                </c:pt>
                <c:pt idx="1121">
                  <c:v>1778127</c:v>
                </c:pt>
                <c:pt idx="1122">
                  <c:v>1742880</c:v>
                </c:pt>
                <c:pt idx="1123">
                  <c:v>1856230</c:v>
                </c:pt>
                <c:pt idx="1124">
                  <c:v>1834568</c:v>
                </c:pt>
                <c:pt idx="1125">
                  <c:v>1885053</c:v>
                </c:pt>
                <c:pt idx="1126">
                  <c:v>1791040</c:v>
                </c:pt>
                <c:pt idx="1127">
                  <c:v>1772248</c:v>
                </c:pt>
                <c:pt idx="1128">
                  <c:v>1847489</c:v>
                </c:pt>
                <c:pt idx="1129">
                  <c:v>1878092</c:v>
                </c:pt>
                <c:pt idx="1130">
                  <c:v>1876111</c:v>
                </c:pt>
                <c:pt idx="1131">
                  <c:v>1813293</c:v>
                </c:pt>
                <c:pt idx="1132">
                  <c:v>1802036</c:v>
                </c:pt>
                <c:pt idx="1133">
                  <c:v>1837491</c:v>
                </c:pt>
                <c:pt idx="1134">
                  <c:v>1741367</c:v>
                </c:pt>
                <c:pt idx="1135">
                  <c:v>1752319</c:v>
                </c:pt>
                <c:pt idx="1136">
                  <c:v>1743934</c:v>
                </c:pt>
                <c:pt idx="1137">
                  <c:v>1774385</c:v>
                </c:pt>
                <c:pt idx="1138">
                  <c:v>1721452</c:v>
                </c:pt>
                <c:pt idx="1139">
                  <c:v>1728873</c:v>
                </c:pt>
                <c:pt idx="1140">
                  <c:v>1792385</c:v>
                </c:pt>
                <c:pt idx="1141">
                  <c:v>1754748</c:v>
                </c:pt>
                <c:pt idx="1142">
                  <c:v>1847000</c:v>
                </c:pt>
                <c:pt idx="1143">
                  <c:v>1761533</c:v>
                </c:pt>
                <c:pt idx="1144">
                  <c:v>1784701</c:v>
                </c:pt>
                <c:pt idx="1145">
                  <c:v>1701779</c:v>
                </c:pt>
                <c:pt idx="1146">
                  <c:v>1787817</c:v>
                </c:pt>
                <c:pt idx="1147">
                  <c:v>1706251</c:v>
                </c:pt>
                <c:pt idx="1148">
                  <c:v>1863302</c:v>
                </c:pt>
                <c:pt idx="1149">
                  <c:v>1843938</c:v>
                </c:pt>
                <c:pt idx="1150">
                  <c:v>1660862</c:v>
                </c:pt>
                <c:pt idx="1151">
                  <c:v>1704578</c:v>
                </c:pt>
                <c:pt idx="1152">
                  <c:v>1602641</c:v>
                </c:pt>
                <c:pt idx="1153">
                  <c:v>1786666</c:v>
                </c:pt>
                <c:pt idx="1154">
                  <c:v>1697437</c:v>
                </c:pt>
                <c:pt idx="1155">
                  <c:v>1634706</c:v>
                </c:pt>
                <c:pt idx="1156">
                  <c:v>1665646</c:v>
                </c:pt>
                <c:pt idx="1157">
                  <c:v>1655045</c:v>
                </c:pt>
                <c:pt idx="1158">
                  <c:v>1613903</c:v>
                </c:pt>
                <c:pt idx="1159">
                  <c:v>1738410</c:v>
                </c:pt>
                <c:pt idx="1160">
                  <c:v>1790635</c:v>
                </c:pt>
                <c:pt idx="1161">
                  <c:v>1833638</c:v>
                </c:pt>
                <c:pt idx="1162">
                  <c:v>1743705</c:v>
                </c:pt>
                <c:pt idx="1163">
                  <c:v>1585529</c:v>
                </c:pt>
                <c:pt idx="1164">
                  <c:v>1738856</c:v>
                </c:pt>
                <c:pt idx="1165">
                  <c:v>1717777</c:v>
                </c:pt>
                <c:pt idx="1166">
                  <c:v>1764770</c:v>
                </c:pt>
                <c:pt idx="1167">
                  <c:v>1701527</c:v>
                </c:pt>
                <c:pt idx="1168">
                  <c:v>1761866</c:v>
                </c:pt>
                <c:pt idx="1169">
                  <c:v>1780172</c:v>
                </c:pt>
                <c:pt idx="1170">
                  <c:v>1704129</c:v>
                </c:pt>
                <c:pt idx="1171">
                  <c:v>1703209</c:v>
                </c:pt>
                <c:pt idx="1172">
                  <c:v>1681721</c:v>
                </c:pt>
                <c:pt idx="1173">
                  <c:v>1757119</c:v>
                </c:pt>
                <c:pt idx="1174">
                  <c:v>1803887</c:v>
                </c:pt>
                <c:pt idx="1175">
                  <c:v>1890101</c:v>
                </c:pt>
                <c:pt idx="1176">
                  <c:v>1703693</c:v>
                </c:pt>
                <c:pt idx="1177">
                  <c:v>1734959</c:v>
                </c:pt>
                <c:pt idx="1178">
                  <c:v>1760386</c:v>
                </c:pt>
                <c:pt idx="1179">
                  <c:v>1778619</c:v>
                </c:pt>
                <c:pt idx="1180">
                  <c:v>1712430</c:v>
                </c:pt>
                <c:pt idx="1181">
                  <c:v>1671826</c:v>
                </c:pt>
                <c:pt idx="1182">
                  <c:v>1595308</c:v>
                </c:pt>
                <c:pt idx="1183">
                  <c:v>1608628</c:v>
                </c:pt>
                <c:pt idx="1184">
                  <c:v>1600286</c:v>
                </c:pt>
                <c:pt idx="1185">
                  <c:v>1591117</c:v>
                </c:pt>
                <c:pt idx="1186">
                  <c:v>1450883</c:v>
                </c:pt>
                <c:pt idx="1187">
                  <c:v>1452717</c:v>
                </c:pt>
                <c:pt idx="1188">
                  <c:v>1352980</c:v>
                </c:pt>
                <c:pt idx="1189">
                  <c:v>1570830</c:v>
                </c:pt>
                <c:pt idx="1190">
                  <c:v>1454585</c:v>
                </c:pt>
                <c:pt idx="1191">
                  <c:v>1526749</c:v>
                </c:pt>
                <c:pt idx="1192">
                  <c:v>1521248</c:v>
                </c:pt>
                <c:pt idx="1193">
                  <c:v>1552432</c:v>
                </c:pt>
                <c:pt idx="1194">
                  <c:v>1582765</c:v>
                </c:pt>
                <c:pt idx="1195">
                  <c:v>1546117</c:v>
                </c:pt>
                <c:pt idx="1196">
                  <c:v>1473974</c:v>
                </c:pt>
                <c:pt idx="1197">
                  <c:v>1564296</c:v>
                </c:pt>
                <c:pt idx="1198">
                  <c:v>1598643</c:v>
                </c:pt>
                <c:pt idx="1199">
                  <c:v>1521515</c:v>
                </c:pt>
                <c:pt idx="1200">
                  <c:v>1570769</c:v>
                </c:pt>
                <c:pt idx="1201">
                  <c:v>1541144</c:v>
                </c:pt>
                <c:pt idx="1202">
                  <c:v>1574552</c:v>
                </c:pt>
                <c:pt idx="1203">
                  <c:v>1605198</c:v>
                </c:pt>
                <c:pt idx="1204">
                  <c:v>1559857</c:v>
                </c:pt>
                <c:pt idx="1205">
                  <c:v>1546646</c:v>
                </c:pt>
                <c:pt idx="1206">
                  <c:v>1583955</c:v>
                </c:pt>
                <c:pt idx="1207">
                  <c:v>1559742</c:v>
                </c:pt>
                <c:pt idx="1208">
                  <c:v>1589067</c:v>
                </c:pt>
                <c:pt idx="1209">
                  <c:v>1570905</c:v>
                </c:pt>
                <c:pt idx="1210">
                  <c:v>1538176</c:v>
                </c:pt>
                <c:pt idx="1211">
                  <c:v>1674471</c:v>
                </c:pt>
                <c:pt idx="1212">
                  <c:v>1721880</c:v>
                </c:pt>
                <c:pt idx="1213">
                  <c:v>1810204</c:v>
                </c:pt>
                <c:pt idx="1214">
                  <c:v>1834514</c:v>
                </c:pt>
                <c:pt idx="1215">
                  <c:v>1731491</c:v>
                </c:pt>
                <c:pt idx="1216">
                  <c:v>1860095</c:v>
                </c:pt>
                <c:pt idx="1217">
                  <c:v>1847929</c:v>
                </c:pt>
                <c:pt idx="1218">
                  <c:v>1800719</c:v>
                </c:pt>
                <c:pt idx="1219">
                  <c:v>1784916</c:v>
                </c:pt>
                <c:pt idx="1220">
                  <c:v>1771153</c:v>
                </c:pt>
                <c:pt idx="1221">
                  <c:v>1723466</c:v>
                </c:pt>
                <c:pt idx="1222">
                  <c:v>1758296</c:v>
                </c:pt>
                <c:pt idx="1223">
                  <c:v>1827739</c:v>
                </c:pt>
                <c:pt idx="1224">
                  <c:v>1923803</c:v>
                </c:pt>
                <c:pt idx="1225">
                  <c:v>1961385</c:v>
                </c:pt>
                <c:pt idx="1226">
                  <c:v>1944596</c:v>
                </c:pt>
                <c:pt idx="1227">
                  <c:v>1925487</c:v>
                </c:pt>
                <c:pt idx="1228">
                  <c:v>1950380</c:v>
                </c:pt>
                <c:pt idx="1229">
                  <c:v>1919328</c:v>
                </c:pt>
                <c:pt idx="1230">
                  <c:v>1954275</c:v>
                </c:pt>
                <c:pt idx="1231">
                  <c:v>2013324</c:v>
                </c:pt>
                <c:pt idx="1232">
                  <c:v>1990189</c:v>
                </c:pt>
                <c:pt idx="1233">
                  <c:v>2095464</c:v>
                </c:pt>
                <c:pt idx="1234">
                  <c:v>2106533</c:v>
                </c:pt>
                <c:pt idx="1235">
                  <c:v>2206418</c:v>
                </c:pt>
                <c:pt idx="1236">
                  <c:v>2266291</c:v>
                </c:pt>
                <c:pt idx="1237">
                  <c:v>2094956</c:v>
                </c:pt>
                <c:pt idx="1238">
                  <c:v>2106323</c:v>
                </c:pt>
                <c:pt idx="1239">
                  <c:v>2101646</c:v>
                </c:pt>
                <c:pt idx="1240">
                  <c:v>2118374</c:v>
                </c:pt>
                <c:pt idx="1241">
                  <c:v>2142342</c:v>
                </c:pt>
                <c:pt idx="1242">
                  <c:v>2111579</c:v>
                </c:pt>
                <c:pt idx="1243">
                  <c:v>2131100</c:v>
                </c:pt>
                <c:pt idx="1244">
                  <c:v>2065924</c:v>
                </c:pt>
                <c:pt idx="1245">
                  <c:v>2093725</c:v>
                </c:pt>
                <c:pt idx="1246">
                  <c:v>2143024</c:v>
                </c:pt>
                <c:pt idx="1247">
                  <c:v>2219368</c:v>
                </c:pt>
                <c:pt idx="1248">
                  <c:v>2272773</c:v>
                </c:pt>
                <c:pt idx="1249">
                  <c:v>2243475</c:v>
                </c:pt>
                <c:pt idx="1250">
                  <c:v>2174449</c:v>
                </c:pt>
                <c:pt idx="1251">
                  <c:v>2195256</c:v>
                </c:pt>
                <c:pt idx="1252">
                  <c:v>2175214</c:v>
                </c:pt>
                <c:pt idx="1253">
                  <c:v>2159345</c:v>
                </c:pt>
                <c:pt idx="1254">
                  <c:v>2190156</c:v>
                </c:pt>
                <c:pt idx="1255">
                  <c:v>2191195</c:v>
                </c:pt>
                <c:pt idx="1256">
                  <c:v>2220938</c:v>
                </c:pt>
                <c:pt idx="1257">
                  <c:v>2201553</c:v>
                </c:pt>
                <c:pt idx="1258">
                  <c:v>2247205</c:v>
                </c:pt>
                <c:pt idx="1259">
                  <c:v>2263054</c:v>
                </c:pt>
                <c:pt idx="1260">
                  <c:v>2316288</c:v>
                </c:pt>
                <c:pt idx="1261">
                  <c:v>2299607</c:v>
                </c:pt>
                <c:pt idx="1262">
                  <c:v>2287821</c:v>
                </c:pt>
                <c:pt idx="1263">
                  <c:v>2224258</c:v>
                </c:pt>
                <c:pt idx="1264">
                  <c:v>2173548</c:v>
                </c:pt>
                <c:pt idx="1265">
                  <c:v>2208618</c:v>
                </c:pt>
                <c:pt idx="1266">
                  <c:v>2192467</c:v>
                </c:pt>
                <c:pt idx="1267">
                  <c:v>2204545</c:v>
                </c:pt>
                <c:pt idx="1268">
                  <c:v>2290836</c:v>
                </c:pt>
                <c:pt idx="1269">
                  <c:v>2303392</c:v>
                </c:pt>
                <c:pt idx="1270">
                  <c:v>2321952</c:v>
                </c:pt>
                <c:pt idx="1271">
                  <c:v>2268949</c:v>
                </c:pt>
                <c:pt idx="1272">
                  <c:v>2260188</c:v>
                </c:pt>
                <c:pt idx="1273">
                  <c:v>2430808</c:v>
                </c:pt>
                <c:pt idx="1274">
                  <c:v>2449354</c:v>
                </c:pt>
                <c:pt idx="1275">
                  <c:v>2502294</c:v>
                </c:pt>
                <c:pt idx="1276">
                  <c:v>2489623</c:v>
                </c:pt>
                <c:pt idx="1277">
                  <c:v>2516687</c:v>
                </c:pt>
                <c:pt idx="1278">
                  <c:v>2405078</c:v>
                </c:pt>
                <c:pt idx="1279">
                  <c:v>2469153</c:v>
                </c:pt>
                <c:pt idx="1280">
                  <c:v>2586171</c:v>
                </c:pt>
                <c:pt idx="1281">
                  <c:v>2590654</c:v>
                </c:pt>
                <c:pt idx="1282">
                  <c:v>2550751</c:v>
                </c:pt>
                <c:pt idx="1283">
                  <c:v>2601024</c:v>
                </c:pt>
                <c:pt idx="1284">
                  <c:v>2594934</c:v>
                </c:pt>
                <c:pt idx="1285">
                  <c:v>2454050</c:v>
                </c:pt>
                <c:pt idx="1286">
                  <c:v>2357607</c:v>
                </c:pt>
                <c:pt idx="1287">
                  <c:v>2577639</c:v>
                </c:pt>
                <c:pt idx="1288">
                  <c:v>2572321</c:v>
                </c:pt>
                <c:pt idx="1289">
                  <c:v>2594078</c:v>
                </c:pt>
                <c:pt idx="1290">
                  <c:v>2570314</c:v>
                </c:pt>
                <c:pt idx="1291">
                  <c:v>2620359</c:v>
                </c:pt>
                <c:pt idx="1292">
                  <c:v>2522345</c:v>
                </c:pt>
                <c:pt idx="1293">
                  <c:v>2501013</c:v>
                </c:pt>
                <c:pt idx="1294">
                  <c:v>2374666</c:v>
                </c:pt>
                <c:pt idx="1295">
                  <c:v>2492475</c:v>
                </c:pt>
                <c:pt idx="1296">
                  <c:v>2542533</c:v>
                </c:pt>
                <c:pt idx="1297">
                  <c:v>2525912</c:v>
                </c:pt>
                <c:pt idx="1298">
                  <c:v>2521773</c:v>
                </c:pt>
                <c:pt idx="1299">
                  <c:v>2405902</c:v>
                </c:pt>
                <c:pt idx="1300">
                  <c:v>2431645</c:v>
                </c:pt>
                <c:pt idx="1301">
                  <c:v>2449113</c:v>
                </c:pt>
                <c:pt idx="1302">
                  <c:v>2476484</c:v>
                </c:pt>
                <c:pt idx="1303">
                  <c:v>2447812</c:v>
                </c:pt>
                <c:pt idx="1304">
                  <c:v>2518001</c:v>
                </c:pt>
                <c:pt idx="1305">
                  <c:v>2469988</c:v>
                </c:pt>
                <c:pt idx="1306">
                  <c:v>2386370</c:v>
                </c:pt>
                <c:pt idx="1307">
                  <c:v>2422564</c:v>
                </c:pt>
                <c:pt idx="1308">
                  <c:v>2494961</c:v>
                </c:pt>
                <c:pt idx="1309">
                  <c:v>2538444</c:v>
                </c:pt>
                <c:pt idx="1310">
                  <c:v>2645652</c:v>
                </c:pt>
                <c:pt idx="1311">
                  <c:v>2631464</c:v>
                </c:pt>
                <c:pt idx="1312">
                  <c:v>2642410</c:v>
                </c:pt>
                <c:pt idx="1313">
                  <c:v>2544152</c:v>
                </c:pt>
                <c:pt idx="1314">
                  <c:v>2562857</c:v>
                </c:pt>
                <c:pt idx="1315">
                  <c:v>2602611</c:v>
                </c:pt>
                <c:pt idx="1316">
                  <c:v>2556339</c:v>
                </c:pt>
                <c:pt idx="1317">
                  <c:v>2551580</c:v>
                </c:pt>
                <c:pt idx="1318">
                  <c:v>2559797</c:v>
                </c:pt>
                <c:pt idx="1319">
                  <c:v>2567861</c:v>
                </c:pt>
                <c:pt idx="1320">
                  <c:v>2550720</c:v>
                </c:pt>
                <c:pt idx="1321">
                  <c:v>2540796</c:v>
                </c:pt>
                <c:pt idx="1322">
                  <c:v>2611176</c:v>
                </c:pt>
                <c:pt idx="1323">
                  <c:v>2564575</c:v>
                </c:pt>
                <c:pt idx="1324">
                  <c:v>2594771</c:v>
                </c:pt>
                <c:pt idx="1325">
                  <c:v>2591705</c:v>
                </c:pt>
                <c:pt idx="1326">
                  <c:v>2398525</c:v>
                </c:pt>
                <c:pt idx="1327">
                  <c:v>2340704</c:v>
                </c:pt>
                <c:pt idx="1328">
                  <c:v>2454260</c:v>
                </c:pt>
                <c:pt idx="1329">
                  <c:v>2441075</c:v>
                </c:pt>
                <c:pt idx="1330">
                  <c:v>2497419</c:v>
                </c:pt>
                <c:pt idx="1331">
                  <c:v>2401694</c:v>
                </c:pt>
                <c:pt idx="1332">
                  <c:v>2457076</c:v>
                </c:pt>
                <c:pt idx="1333">
                  <c:v>2432708</c:v>
                </c:pt>
                <c:pt idx="1334">
                  <c:v>2362315</c:v>
                </c:pt>
                <c:pt idx="1335">
                  <c:v>2557344</c:v>
                </c:pt>
                <c:pt idx="1336">
                  <c:v>2611288</c:v>
                </c:pt>
                <c:pt idx="1337">
                  <c:v>2634731</c:v>
                </c:pt>
                <c:pt idx="1338">
                  <c:v>2554919</c:v>
                </c:pt>
                <c:pt idx="1339">
                  <c:v>2600572</c:v>
                </c:pt>
                <c:pt idx="1340">
                  <c:v>2543873</c:v>
                </c:pt>
                <c:pt idx="1341">
                  <c:v>2499499</c:v>
                </c:pt>
                <c:pt idx="1342">
                  <c:v>2488101</c:v>
                </c:pt>
                <c:pt idx="1343">
                  <c:v>2467598</c:v>
                </c:pt>
                <c:pt idx="1344">
                  <c:v>2425603</c:v>
                </c:pt>
                <c:pt idx="1345">
                  <c:v>2466604</c:v>
                </c:pt>
                <c:pt idx="1346">
                  <c:v>2462181</c:v>
                </c:pt>
                <c:pt idx="1347">
                  <c:v>2515477</c:v>
                </c:pt>
                <c:pt idx="1348">
                  <c:v>2530851</c:v>
                </c:pt>
                <c:pt idx="1349">
                  <c:v>2515020</c:v>
                </c:pt>
                <c:pt idx="1350">
                  <c:v>2540943</c:v>
                </c:pt>
                <c:pt idx="1351">
                  <c:v>2468557</c:v>
                </c:pt>
                <c:pt idx="1352">
                  <c:v>2290331</c:v>
                </c:pt>
                <c:pt idx="1353">
                  <c:v>2510283</c:v>
                </c:pt>
                <c:pt idx="1354">
                  <c:v>2531096</c:v>
                </c:pt>
                <c:pt idx="1355">
                  <c:v>2548432</c:v>
                </c:pt>
                <c:pt idx="1356">
                  <c:v>2535988</c:v>
                </c:pt>
                <c:pt idx="1357">
                  <c:v>2535827</c:v>
                </c:pt>
                <c:pt idx="1358">
                  <c:v>2543355</c:v>
                </c:pt>
                <c:pt idx="1359">
                  <c:v>2571860</c:v>
                </c:pt>
                <c:pt idx="1360">
                  <c:v>2524319</c:v>
                </c:pt>
                <c:pt idx="1361">
                  <c:v>2546872</c:v>
                </c:pt>
                <c:pt idx="1362">
                  <c:v>2434596</c:v>
                </c:pt>
                <c:pt idx="1363">
                  <c:v>2523020</c:v>
                </c:pt>
                <c:pt idx="1364">
                  <c:v>2596320</c:v>
                </c:pt>
                <c:pt idx="1365">
                  <c:v>2559490</c:v>
                </c:pt>
                <c:pt idx="1366">
                  <c:v>2585695</c:v>
                </c:pt>
                <c:pt idx="1367">
                  <c:v>2559106</c:v>
                </c:pt>
                <c:pt idx="1368">
                  <c:v>2531227</c:v>
                </c:pt>
                <c:pt idx="1369">
                  <c:v>2522545</c:v>
                </c:pt>
                <c:pt idx="1370">
                  <c:v>2558522</c:v>
                </c:pt>
                <c:pt idx="1371">
                  <c:v>2468414</c:v>
                </c:pt>
                <c:pt idx="1372">
                  <c:v>2642365</c:v>
                </c:pt>
                <c:pt idx="1373">
                  <c:v>2575325</c:v>
                </c:pt>
                <c:pt idx="1374">
                  <c:v>2536346</c:v>
                </c:pt>
                <c:pt idx="1375">
                  <c:v>2459542</c:v>
                </c:pt>
                <c:pt idx="1376">
                  <c:v>2481021</c:v>
                </c:pt>
                <c:pt idx="1377">
                  <c:v>2475916</c:v>
                </c:pt>
                <c:pt idx="1378">
                  <c:v>2464728</c:v>
                </c:pt>
                <c:pt idx="1379">
                  <c:v>2480783</c:v>
                </c:pt>
                <c:pt idx="1380">
                  <c:v>2420639</c:v>
                </c:pt>
                <c:pt idx="1381">
                  <c:v>2440410</c:v>
                </c:pt>
                <c:pt idx="1382">
                  <c:v>2572696</c:v>
                </c:pt>
                <c:pt idx="1383">
                  <c:v>2531043</c:v>
                </c:pt>
                <c:pt idx="1384">
                  <c:v>2550665</c:v>
                </c:pt>
                <c:pt idx="1385">
                  <c:v>2560112</c:v>
                </c:pt>
                <c:pt idx="1386">
                  <c:v>2570745</c:v>
                </c:pt>
                <c:pt idx="1387">
                  <c:v>2538327</c:v>
                </c:pt>
                <c:pt idx="1388">
                  <c:v>2551286</c:v>
                </c:pt>
                <c:pt idx="1389">
                  <c:v>2558409</c:v>
                </c:pt>
                <c:pt idx="1390">
                  <c:v>2572918</c:v>
                </c:pt>
                <c:pt idx="1391">
                  <c:v>2577022</c:v>
                </c:pt>
                <c:pt idx="1392">
                  <c:v>2538782</c:v>
                </c:pt>
                <c:pt idx="1393">
                  <c:v>2559037</c:v>
                </c:pt>
                <c:pt idx="1394">
                  <c:v>2603625</c:v>
                </c:pt>
                <c:pt idx="1395">
                  <c:v>2589347</c:v>
                </c:pt>
                <c:pt idx="1396">
                  <c:v>2593916</c:v>
                </c:pt>
                <c:pt idx="1397">
                  <c:v>2566490</c:v>
                </c:pt>
                <c:pt idx="1398">
                  <c:v>2671358</c:v>
                </c:pt>
                <c:pt idx="1399">
                  <c:v>2691637</c:v>
                </c:pt>
                <c:pt idx="1400">
                  <c:v>2682393</c:v>
                </c:pt>
                <c:pt idx="1401">
                  <c:v>2829652</c:v>
                </c:pt>
                <c:pt idx="1402">
                  <c:v>2783884</c:v>
                </c:pt>
                <c:pt idx="1403">
                  <c:v>2813465</c:v>
                </c:pt>
                <c:pt idx="1404">
                  <c:v>2725763</c:v>
                </c:pt>
                <c:pt idx="1405">
                  <c:v>2743084</c:v>
                </c:pt>
                <c:pt idx="1406">
                  <c:v>2764471</c:v>
                </c:pt>
                <c:pt idx="1407">
                  <c:v>2864623</c:v>
                </c:pt>
                <c:pt idx="1408">
                  <c:v>2864397</c:v>
                </c:pt>
                <c:pt idx="1409">
                  <c:v>2753956</c:v>
                </c:pt>
                <c:pt idx="1410">
                  <c:v>2817663</c:v>
                </c:pt>
                <c:pt idx="1411">
                  <c:v>2866294</c:v>
                </c:pt>
                <c:pt idx="1412">
                  <c:v>2942582</c:v>
                </c:pt>
                <c:pt idx="1413">
                  <c:v>3069097</c:v>
                </c:pt>
                <c:pt idx="1414">
                  <c:v>2893594</c:v>
                </c:pt>
                <c:pt idx="1415">
                  <c:v>2919978</c:v>
                </c:pt>
                <c:pt idx="1416">
                  <c:v>2972485</c:v>
                </c:pt>
                <c:pt idx="1417">
                  <c:v>2929639</c:v>
                </c:pt>
                <c:pt idx="1418">
                  <c:v>2947627</c:v>
                </c:pt>
                <c:pt idx="1419">
                  <c:v>2836104</c:v>
                </c:pt>
                <c:pt idx="1420">
                  <c:v>2866522</c:v>
                </c:pt>
                <c:pt idx="1421">
                  <c:v>2830830</c:v>
                </c:pt>
                <c:pt idx="1422">
                  <c:v>2991980</c:v>
                </c:pt>
                <c:pt idx="1423">
                  <c:v>2821398</c:v>
                </c:pt>
                <c:pt idx="1424">
                  <c:v>2975989</c:v>
                </c:pt>
                <c:pt idx="1425">
                  <c:v>3064092</c:v>
                </c:pt>
                <c:pt idx="1426">
                  <c:v>3092571</c:v>
                </c:pt>
                <c:pt idx="1427">
                  <c:v>3076096</c:v>
                </c:pt>
                <c:pt idx="1428">
                  <c:v>3088688</c:v>
                </c:pt>
                <c:pt idx="1429">
                  <c:v>2995903</c:v>
                </c:pt>
                <c:pt idx="1430">
                  <c:v>3024609</c:v>
                </c:pt>
                <c:pt idx="1431">
                  <c:v>3088151</c:v>
                </c:pt>
                <c:pt idx="1432">
                  <c:v>3019632</c:v>
                </c:pt>
                <c:pt idx="1433">
                  <c:v>3080825</c:v>
                </c:pt>
                <c:pt idx="1434">
                  <c:v>2950717</c:v>
                </c:pt>
                <c:pt idx="1435">
                  <c:v>2874642</c:v>
                </c:pt>
                <c:pt idx="1436">
                  <c:v>2976777</c:v>
                </c:pt>
                <c:pt idx="1437">
                  <c:v>3056769</c:v>
                </c:pt>
                <c:pt idx="1438">
                  <c:v>3070042</c:v>
                </c:pt>
                <c:pt idx="1439">
                  <c:v>3141931</c:v>
                </c:pt>
                <c:pt idx="1440">
                  <c:v>3305169</c:v>
                </c:pt>
                <c:pt idx="1441">
                  <c:v>3351910</c:v>
                </c:pt>
                <c:pt idx="1442">
                  <c:v>3338634</c:v>
                </c:pt>
                <c:pt idx="1443">
                  <c:v>3117579</c:v>
                </c:pt>
                <c:pt idx="1444">
                  <c:v>3064865</c:v>
                </c:pt>
                <c:pt idx="1445">
                  <c:v>3097351</c:v>
                </c:pt>
                <c:pt idx="1446">
                  <c:v>3145675</c:v>
                </c:pt>
                <c:pt idx="1447">
                  <c:v>3297984</c:v>
                </c:pt>
                <c:pt idx="1448">
                  <c:v>3191426</c:v>
                </c:pt>
                <c:pt idx="1449">
                  <c:v>2976170</c:v>
                </c:pt>
                <c:pt idx="1450">
                  <c:v>2825740</c:v>
                </c:pt>
                <c:pt idx="1451">
                  <c:v>2844302</c:v>
                </c:pt>
                <c:pt idx="1452">
                  <c:v>2877719</c:v>
                </c:pt>
                <c:pt idx="1453">
                  <c:v>2921656</c:v>
                </c:pt>
                <c:pt idx="1454">
                  <c:v>3034077</c:v>
                </c:pt>
                <c:pt idx="1455">
                  <c:v>3208141</c:v>
                </c:pt>
                <c:pt idx="1456">
                  <c:v>3259916</c:v>
                </c:pt>
                <c:pt idx="1457">
                  <c:v>3265488</c:v>
                </c:pt>
                <c:pt idx="1458">
                  <c:v>3223166</c:v>
                </c:pt>
                <c:pt idx="1459">
                  <c:v>3298023</c:v>
                </c:pt>
                <c:pt idx="1460">
                  <c:v>3265704</c:v>
                </c:pt>
                <c:pt idx="1461">
                  <c:v>3358400</c:v>
                </c:pt>
                <c:pt idx="1462">
                  <c:v>3326765</c:v>
                </c:pt>
                <c:pt idx="1463">
                  <c:v>3060750</c:v>
                </c:pt>
                <c:pt idx="1464">
                  <c:v>3061185</c:v>
                </c:pt>
                <c:pt idx="1465">
                  <c:v>3251829</c:v>
                </c:pt>
                <c:pt idx="1466">
                  <c:v>2954558</c:v>
                </c:pt>
                <c:pt idx="1467">
                  <c:v>2553699</c:v>
                </c:pt>
                <c:pt idx="1468">
                  <c:v>2950567</c:v>
                </c:pt>
                <c:pt idx="1469">
                  <c:v>3161125</c:v>
                </c:pt>
                <c:pt idx="1470">
                  <c:v>3061705</c:v>
                </c:pt>
                <c:pt idx="1471">
                  <c:v>2969782</c:v>
                </c:pt>
                <c:pt idx="1472">
                  <c:v>3015076</c:v>
                </c:pt>
                <c:pt idx="1473">
                  <c:v>3069496</c:v>
                </c:pt>
                <c:pt idx="1474">
                  <c:v>3132621</c:v>
                </c:pt>
                <c:pt idx="1475">
                  <c:v>3057334</c:v>
                </c:pt>
                <c:pt idx="1476">
                  <c:v>3094016</c:v>
                </c:pt>
                <c:pt idx="1477">
                  <c:v>3068177</c:v>
                </c:pt>
                <c:pt idx="1478">
                  <c:v>3034152</c:v>
                </c:pt>
                <c:pt idx="1479">
                  <c:v>3009825</c:v>
                </c:pt>
                <c:pt idx="1480">
                  <c:v>2996804</c:v>
                </c:pt>
                <c:pt idx="1481">
                  <c:v>2960427</c:v>
                </c:pt>
                <c:pt idx="1482">
                  <c:v>2834360</c:v>
                </c:pt>
                <c:pt idx="1483">
                  <c:v>2923948</c:v>
                </c:pt>
                <c:pt idx="1484">
                  <c:v>2953802</c:v>
                </c:pt>
                <c:pt idx="1485">
                  <c:v>2983652</c:v>
                </c:pt>
                <c:pt idx="1486">
                  <c:v>2849434</c:v>
                </c:pt>
                <c:pt idx="1487">
                  <c:v>2749800</c:v>
                </c:pt>
                <c:pt idx="1488">
                  <c:v>2735942</c:v>
                </c:pt>
                <c:pt idx="1489">
                  <c:v>2777383</c:v>
                </c:pt>
                <c:pt idx="1490">
                  <c:v>2924099</c:v>
                </c:pt>
                <c:pt idx="1491">
                  <c:v>3078455</c:v>
                </c:pt>
                <c:pt idx="1492">
                  <c:v>3086461</c:v>
                </c:pt>
                <c:pt idx="1493">
                  <c:v>2995921</c:v>
                </c:pt>
                <c:pt idx="1494">
                  <c:v>2842728</c:v>
                </c:pt>
                <c:pt idx="1495">
                  <c:v>2820801</c:v>
                </c:pt>
                <c:pt idx="1496">
                  <c:v>2804214</c:v>
                </c:pt>
                <c:pt idx="1497">
                  <c:v>2945677</c:v>
                </c:pt>
                <c:pt idx="1498">
                  <c:v>2915749</c:v>
                </c:pt>
                <c:pt idx="1499">
                  <c:v>2979382</c:v>
                </c:pt>
                <c:pt idx="1500">
                  <c:v>2952866</c:v>
                </c:pt>
                <c:pt idx="1501">
                  <c:v>2982452</c:v>
                </c:pt>
                <c:pt idx="1502">
                  <c:v>2862342</c:v>
                </c:pt>
                <c:pt idx="1503">
                  <c:v>2899929</c:v>
                </c:pt>
                <c:pt idx="1504">
                  <c:v>2993441</c:v>
                </c:pt>
                <c:pt idx="1505">
                  <c:v>3092356</c:v>
                </c:pt>
                <c:pt idx="1506">
                  <c:v>3135117</c:v>
                </c:pt>
                <c:pt idx="1507">
                  <c:v>3079978</c:v>
                </c:pt>
                <c:pt idx="1508">
                  <c:v>2989377</c:v>
                </c:pt>
                <c:pt idx="1509">
                  <c:v>3129125</c:v>
                </c:pt>
                <c:pt idx="1510">
                  <c:v>3108462</c:v>
                </c:pt>
                <c:pt idx="1511">
                  <c:v>3119075</c:v>
                </c:pt>
                <c:pt idx="1512">
                  <c:v>3079056</c:v>
                </c:pt>
                <c:pt idx="1513">
                  <c:v>2990969</c:v>
                </c:pt>
                <c:pt idx="1514">
                  <c:v>2999441</c:v>
                </c:pt>
                <c:pt idx="1515">
                  <c:v>2979459</c:v>
                </c:pt>
                <c:pt idx="1516">
                  <c:v>3026309</c:v>
                </c:pt>
                <c:pt idx="1517">
                  <c:v>3074442</c:v>
                </c:pt>
                <c:pt idx="1518">
                  <c:v>2981053</c:v>
                </c:pt>
                <c:pt idx="1519">
                  <c:v>3028802</c:v>
                </c:pt>
                <c:pt idx="1520">
                  <c:v>3091228</c:v>
                </c:pt>
                <c:pt idx="1521">
                  <c:v>3023312</c:v>
                </c:pt>
                <c:pt idx="1522">
                  <c:v>2953062</c:v>
                </c:pt>
                <c:pt idx="1523">
                  <c:v>3120613</c:v>
                </c:pt>
                <c:pt idx="1524">
                  <c:v>3117591</c:v>
                </c:pt>
                <c:pt idx="1525">
                  <c:v>3088741</c:v>
                </c:pt>
                <c:pt idx="1526">
                  <c:v>3334231</c:v>
                </c:pt>
                <c:pt idx="1527">
                  <c:v>2998668</c:v>
                </c:pt>
                <c:pt idx="1528">
                  <c:v>3180128</c:v>
                </c:pt>
                <c:pt idx="1529">
                  <c:v>3187960</c:v>
                </c:pt>
                <c:pt idx="1530">
                  <c:v>3197433</c:v>
                </c:pt>
                <c:pt idx="1531">
                  <c:v>3072844</c:v>
                </c:pt>
                <c:pt idx="1532">
                  <c:v>2997692</c:v>
                </c:pt>
                <c:pt idx="1533">
                  <c:v>3159895</c:v>
                </c:pt>
                <c:pt idx="1534">
                  <c:v>3149760</c:v>
                </c:pt>
                <c:pt idx="1535">
                  <c:v>3156215</c:v>
                </c:pt>
                <c:pt idx="1536">
                  <c:v>3205978</c:v>
                </c:pt>
                <c:pt idx="1537">
                  <c:v>3189638</c:v>
                </c:pt>
                <c:pt idx="1538">
                  <c:v>3224431</c:v>
                </c:pt>
                <c:pt idx="1539">
                  <c:v>3197474</c:v>
                </c:pt>
                <c:pt idx="1540">
                  <c:v>3178053</c:v>
                </c:pt>
                <c:pt idx="1541">
                  <c:v>3117313</c:v>
                </c:pt>
                <c:pt idx="1542">
                  <c:v>3023517</c:v>
                </c:pt>
                <c:pt idx="1543">
                  <c:v>3020556</c:v>
                </c:pt>
                <c:pt idx="1544">
                  <c:v>2977047</c:v>
                </c:pt>
                <c:pt idx="1545">
                  <c:v>3065578</c:v>
                </c:pt>
                <c:pt idx="1546">
                  <c:v>3185921</c:v>
                </c:pt>
                <c:pt idx="1547">
                  <c:v>3286531</c:v>
                </c:pt>
                <c:pt idx="1548">
                  <c:v>3215943</c:v>
                </c:pt>
                <c:pt idx="1549">
                  <c:v>3283733</c:v>
                </c:pt>
                <c:pt idx="1550">
                  <c:v>3125474</c:v>
                </c:pt>
                <c:pt idx="1551">
                  <c:v>2999148</c:v>
                </c:pt>
                <c:pt idx="1552">
                  <c:v>3005338</c:v>
                </c:pt>
                <c:pt idx="1553">
                  <c:v>3023827</c:v>
                </c:pt>
                <c:pt idx="1554">
                  <c:v>3058813</c:v>
                </c:pt>
                <c:pt idx="1555">
                  <c:v>2846557</c:v>
                </c:pt>
                <c:pt idx="1556">
                  <c:v>2868467</c:v>
                </c:pt>
                <c:pt idx="1557">
                  <c:v>2818038</c:v>
                </c:pt>
                <c:pt idx="1558">
                  <c:v>2855662</c:v>
                </c:pt>
                <c:pt idx="1559">
                  <c:v>2857978</c:v>
                </c:pt>
                <c:pt idx="1560">
                  <c:v>2867955</c:v>
                </c:pt>
                <c:pt idx="1561">
                  <c:v>2787746</c:v>
                </c:pt>
                <c:pt idx="1562">
                  <c:v>2979781</c:v>
                </c:pt>
                <c:pt idx="1563">
                  <c:v>2884526</c:v>
                </c:pt>
                <c:pt idx="1564">
                  <c:v>2945428</c:v>
                </c:pt>
                <c:pt idx="1565">
                  <c:v>2905735</c:v>
                </c:pt>
                <c:pt idx="1566">
                  <c:v>2981106</c:v>
                </c:pt>
                <c:pt idx="1567">
                  <c:v>3054894</c:v>
                </c:pt>
                <c:pt idx="1568">
                  <c:v>3040233</c:v>
                </c:pt>
                <c:pt idx="1569">
                  <c:v>3049495</c:v>
                </c:pt>
                <c:pt idx="1570">
                  <c:v>2942168</c:v>
                </c:pt>
                <c:pt idx="1571">
                  <c:v>2816203</c:v>
                </c:pt>
                <c:pt idx="1572">
                  <c:v>2488372</c:v>
                </c:pt>
                <c:pt idx="1573">
                  <c:v>2543858</c:v>
                </c:pt>
                <c:pt idx="1574">
                  <c:v>2843947</c:v>
                </c:pt>
                <c:pt idx="1575">
                  <c:v>2751424</c:v>
                </c:pt>
                <c:pt idx="1576">
                  <c:v>2931094</c:v>
                </c:pt>
                <c:pt idx="1577">
                  <c:v>3021004</c:v>
                </c:pt>
                <c:pt idx="1578">
                  <c:v>3034719</c:v>
                </c:pt>
                <c:pt idx="1579">
                  <c:v>3119529</c:v>
                </c:pt>
                <c:pt idx="1580">
                  <c:v>3045913</c:v>
                </c:pt>
                <c:pt idx="1581">
                  <c:v>3070272</c:v>
                </c:pt>
                <c:pt idx="1582">
                  <c:v>3112272</c:v>
                </c:pt>
                <c:pt idx="1583">
                  <c:v>3132761</c:v>
                </c:pt>
                <c:pt idx="1584">
                  <c:v>3100946</c:v>
                </c:pt>
                <c:pt idx="1585">
                  <c:v>3062768</c:v>
                </c:pt>
                <c:pt idx="1586">
                  <c:v>3140872</c:v>
                </c:pt>
                <c:pt idx="1587">
                  <c:v>3151744</c:v>
                </c:pt>
                <c:pt idx="1588">
                  <c:v>3140590</c:v>
                </c:pt>
                <c:pt idx="1589">
                  <c:v>3173220</c:v>
                </c:pt>
                <c:pt idx="1590">
                  <c:v>3207727</c:v>
                </c:pt>
                <c:pt idx="1591">
                  <c:v>3171231</c:v>
                </c:pt>
                <c:pt idx="1592">
                  <c:v>3162067</c:v>
                </c:pt>
                <c:pt idx="1593">
                  <c:v>3170084</c:v>
                </c:pt>
                <c:pt idx="1594">
                  <c:v>3153743</c:v>
                </c:pt>
                <c:pt idx="1595">
                  <c:v>3169737</c:v>
                </c:pt>
                <c:pt idx="1596">
                  <c:v>3151050</c:v>
                </c:pt>
                <c:pt idx="1597">
                  <c:v>3081303</c:v>
                </c:pt>
                <c:pt idx="1598">
                  <c:v>3151364</c:v>
                </c:pt>
                <c:pt idx="1599">
                  <c:v>3138976</c:v>
                </c:pt>
                <c:pt idx="1600">
                  <c:v>3028477</c:v>
                </c:pt>
                <c:pt idx="1601">
                  <c:v>2960579</c:v>
                </c:pt>
                <c:pt idx="1602">
                  <c:v>3105406</c:v>
                </c:pt>
                <c:pt idx="1603">
                  <c:v>3071281</c:v>
                </c:pt>
                <c:pt idx="1604">
                  <c:v>3067075</c:v>
                </c:pt>
                <c:pt idx="1605">
                  <c:v>3069786</c:v>
                </c:pt>
                <c:pt idx="1606">
                  <c:v>3091945</c:v>
                </c:pt>
                <c:pt idx="1607">
                  <c:v>3043684</c:v>
                </c:pt>
                <c:pt idx="1608">
                  <c:v>3022721</c:v>
                </c:pt>
                <c:pt idx="1609">
                  <c:v>2972653</c:v>
                </c:pt>
                <c:pt idx="1610">
                  <c:v>2935718</c:v>
                </c:pt>
                <c:pt idx="1611">
                  <c:v>3010490</c:v>
                </c:pt>
                <c:pt idx="1612">
                  <c:v>3096223</c:v>
                </c:pt>
                <c:pt idx="1613">
                  <c:v>3123753</c:v>
                </c:pt>
                <c:pt idx="1614">
                  <c:v>3179036</c:v>
                </c:pt>
                <c:pt idx="1615">
                  <c:v>3181436</c:v>
                </c:pt>
                <c:pt idx="1616">
                  <c:v>3129185</c:v>
                </c:pt>
                <c:pt idx="1617">
                  <c:v>3223442</c:v>
                </c:pt>
                <c:pt idx="1618">
                  <c:v>3189632</c:v>
                </c:pt>
                <c:pt idx="1619">
                  <c:v>3182287</c:v>
                </c:pt>
                <c:pt idx="1620">
                  <c:v>3217992</c:v>
                </c:pt>
                <c:pt idx="1621">
                  <c:v>3137345</c:v>
                </c:pt>
                <c:pt idx="1622">
                  <c:v>3103537</c:v>
                </c:pt>
                <c:pt idx="1623">
                  <c:v>3223641</c:v>
                </c:pt>
                <c:pt idx="1624">
                  <c:v>3165028</c:v>
                </c:pt>
                <c:pt idx="1625">
                  <c:v>3168464</c:v>
                </c:pt>
                <c:pt idx="1626">
                  <c:v>3185636</c:v>
                </c:pt>
                <c:pt idx="1627">
                  <c:v>3175216</c:v>
                </c:pt>
                <c:pt idx="1628">
                  <c:v>3208859</c:v>
                </c:pt>
                <c:pt idx="1629">
                  <c:v>3357925</c:v>
                </c:pt>
                <c:pt idx="1630">
                  <c:v>3402918</c:v>
                </c:pt>
                <c:pt idx="1631">
                  <c:v>3444943</c:v>
                </c:pt>
                <c:pt idx="1632">
                  <c:v>3268008</c:v>
                </c:pt>
                <c:pt idx="1633">
                  <c:v>3231054</c:v>
                </c:pt>
                <c:pt idx="1634">
                  <c:v>3270144</c:v>
                </c:pt>
                <c:pt idx="1635">
                  <c:v>3360571</c:v>
                </c:pt>
                <c:pt idx="1636">
                  <c:v>3406233</c:v>
                </c:pt>
                <c:pt idx="1637">
                  <c:v>3323847</c:v>
                </c:pt>
                <c:pt idx="1638">
                  <c:v>3452966</c:v>
                </c:pt>
                <c:pt idx="1639">
                  <c:v>3318964</c:v>
                </c:pt>
                <c:pt idx="1640">
                  <c:v>3352188</c:v>
                </c:pt>
                <c:pt idx="1641">
                  <c:v>3391464</c:v>
                </c:pt>
                <c:pt idx="1642">
                  <c:v>3428805</c:v>
                </c:pt>
                <c:pt idx="1643">
                  <c:v>3372407</c:v>
                </c:pt>
                <c:pt idx="1644">
                  <c:v>3495960</c:v>
                </c:pt>
                <c:pt idx="1645">
                  <c:v>3431628</c:v>
                </c:pt>
                <c:pt idx="1646">
                  <c:v>3410119</c:v>
                </c:pt>
                <c:pt idx="1647">
                  <c:v>3419526</c:v>
                </c:pt>
                <c:pt idx="1648">
                  <c:v>3426800</c:v>
                </c:pt>
                <c:pt idx="1649">
                  <c:v>3495421</c:v>
                </c:pt>
                <c:pt idx="1650">
                  <c:v>3643602</c:v>
                </c:pt>
                <c:pt idx="1651">
                  <c:v>3516878</c:v>
                </c:pt>
                <c:pt idx="1652">
                  <c:v>3613537</c:v>
                </c:pt>
                <c:pt idx="1653">
                  <c:v>3408554</c:v>
                </c:pt>
                <c:pt idx="1654">
                  <c:v>3262468</c:v>
                </c:pt>
                <c:pt idx="1655">
                  <c:v>3400510</c:v>
                </c:pt>
                <c:pt idx="1656">
                  <c:v>3519535</c:v>
                </c:pt>
                <c:pt idx="1657">
                  <c:v>3496853</c:v>
                </c:pt>
                <c:pt idx="1658">
                  <c:v>3461713</c:v>
                </c:pt>
                <c:pt idx="1659">
                  <c:v>3459873</c:v>
                </c:pt>
                <c:pt idx="1660">
                  <c:v>3332737</c:v>
                </c:pt>
                <c:pt idx="1661">
                  <c:v>3344183</c:v>
                </c:pt>
                <c:pt idx="1662">
                  <c:v>3462550</c:v>
                </c:pt>
                <c:pt idx="1663">
                  <c:v>3262755</c:v>
                </c:pt>
                <c:pt idx="1664">
                  <c:v>3445318</c:v>
                </c:pt>
                <c:pt idx="1665">
                  <c:v>3545729</c:v>
                </c:pt>
                <c:pt idx="1666">
                  <c:v>3561161</c:v>
                </c:pt>
                <c:pt idx="1667">
                  <c:v>3449497</c:v>
                </c:pt>
                <c:pt idx="1668">
                  <c:v>3417308</c:v>
                </c:pt>
                <c:pt idx="1669">
                  <c:v>3440052</c:v>
                </c:pt>
                <c:pt idx="1670">
                  <c:v>3509640</c:v>
                </c:pt>
                <c:pt idx="1671">
                  <c:v>3528769</c:v>
                </c:pt>
                <c:pt idx="1672">
                  <c:v>3604817</c:v>
                </c:pt>
                <c:pt idx="1673">
                  <c:v>3743195</c:v>
                </c:pt>
                <c:pt idx="1674">
                  <c:v>3638090</c:v>
                </c:pt>
                <c:pt idx="1675">
                  <c:v>3684482</c:v>
                </c:pt>
                <c:pt idx="1676">
                  <c:v>3661257</c:v>
                </c:pt>
                <c:pt idx="1677">
                  <c:v>3591630</c:v>
                </c:pt>
                <c:pt idx="1678">
                  <c:v>3620711</c:v>
                </c:pt>
                <c:pt idx="1679">
                  <c:v>3713682</c:v>
                </c:pt>
                <c:pt idx="1680">
                  <c:v>3738177</c:v>
                </c:pt>
                <c:pt idx="1681">
                  <c:v>3656569</c:v>
                </c:pt>
                <c:pt idx="1682">
                  <c:v>3635507</c:v>
                </c:pt>
                <c:pt idx="1683">
                  <c:v>3625830</c:v>
                </c:pt>
                <c:pt idx="1684">
                  <c:v>3708955</c:v>
                </c:pt>
                <c:pt idx="1685">
                  <c:v>3621507</c:v>
                </c:pt>
                <c:pt idx="1686">
                  <c:v>3604290</c:v>
                </c:pt>
                <c:pt idx="1687">
                  <c:v>3638735</c:v>
                </c:pt>
                <c:pt idx="1688">
                  <c:v>3572422</c:v>
                </c:pt>
                <c:pt idx="1689">
                  <c:v>3577576</c:v>
                </c:pt>
                <c:pt idx="1690">
                  <c:v>3529816</c:v>
                </c:pt>
                <c:pt idx="1691">
                  <c:v>3540136</c:v>
                </c:pt>
                <c:pt idx="1692">
                  <c:v>3643915</c:v>
                </c:pt>
                <c:pt idx="1693">
                  <c:v>3589709</c:v>
                </c:pt>
                <c:pt idx="1694">
                  <c:v>3617826</c:v>
                </c:pt>
                <c:pt idx="1695">
                  <c:v>3677262</c:v>
                </c:pt>
                <c:pt idx="1696">
                  <c:v>3664666</c:v>
                </c:pt>
                <c:pt idx="1697">
                  <c:v>3639235</c:v>
                </c:pt>
                <c:pt idx="1698">
                  <c:v>3751416</c:v>
                </c:pt>
                <c:pt idx="1699">
                  <c:v>3600973</c:v>
                </c:pt>
                <c:pt idx="1700">
                  <c:v>3913069</c:v>
                </c:pt>
                <c:pt idx="1701">
                  <c:v>3783983</c:v>
                </c:pt>
                <c:pt idx="1702">
                  <c:v>3631986</c:v>
                </c:pt>
                <c:pt idx="1703">
                  <c:v>3646266</c:v>
                </c:pt>
                <c:pt idx="1704">
                  <c:v>3582138</c:v>
                </c:pt>
                <c:pt idx="1705">
                  <c:v>3588248</c:v>
                </c:pt>
                <c:pt idx="1706">
                  <c:v>3730862</c:v>
                </c:pt>
                <c:pt idx="1707">
                  <c:v>3736163</c:v>
                </c:pt>
                <c:pt idx="1708">
                  <c:v>3676961</c:v>
                </c:pt>
                <c:pt idx="1709">
                  <c:v>3659092</c:v>
                </c:pt>
                <c:pt idx="1710">
                  <c:v>3632196</c:v>
                </c:pt>
                <c:pt idx="1711">
                  <c:v>3598028</c:v>
                </c:pt>
                <c:pt idx="1712">
                  <c:v>3611669</c:v>
                </c:pt>
                <c:pt idx="1713">
                  <c:v>3684611</c:v>
                </c:pt>
                <c:pt idx="1714">
                  <c:v>3678294</c:v>
                </c:pt>
                <c:pt idx="1715">
                  <c:v>3668340</c:v>
                </c:pt>
                <c:pt idx="1716">
                  <c:v>3650937</c:v>
                </c:pt>
                <c:pt idx="1717">
                  <c:v>3738356</c:v>
                </c:pt>
                <c:pt idx="1718">
                  <c:v>3645706</c:v>
                </c:pt>
                <c:pt idx="1719">
                  <c:v>3313218</c:v>
                </c:pt>
                <c:pt idx="1720">
                  <c:v>3668220</c:v>
                </c:pt>
                <c:pt idx="1721">
                  <c:v>3641862</c:v>
                </c:pt>
                <c:pt idx="1722">
                  <c:v>3681066</c:v>
                </c:pt>
                <c:pt idx="1723">
                  <c:v>3575523</c:v>
                </c:pt>
                <c:pt idx="1724">
                  <c:v>3573041</c:v>
                </c:pt>
                <c:pt idx="1725">
                  <c:v>3665295</c:v>
                </c:pt>
                <c:pt idx="1726">
                  <c:v>3619058</c:v>
                </c:pt>
                <c:pt idx="1727">
                  <c:v>3655680</c:v>
                </c:pt>
                <c:pt idx="1728">
                  <c:v>3714667</c:v>
                </c:pt>
                <c:pt idx="1729">
                  <c:v>3748622</c:v>
                </c:pt>
                <c:pt idx="1730">
                  <c:v>3684350</c:v>
                </c:pt>
                <c:pt idx="1731">
                  <c:v>3726676</c:v>
                </c:pt>
                <c:pt idx="1732">
                  <c:v>3604047</c:v>
                </c:pt>
                <c:pt idx="1733">
                  <c:v>3563791</c:v>
                </c:pt>
                <c:pt idx="1734">
                  <c:v>3800092</c:v>
                </c:pt>
                <c:pt idx="1735">
                  <c:v>3796809</c:v>
                </c:pt>
                <c:pt idx="1736">
                  <c:v>3842662</c:v>
                </c:pt>
                <c:pt idx="1737">
                  <c:v>3841904</c:v>
                </c:pt>
                <c:pt idx="1738">
                  <c:v>3845487</c:v>
                </c:pt>
                <c:pt idx="1739">
                  <c:v>3839937</c:v>
                </c:pt>
                <c:pt idx="1740">
                  <c:v>3840029</c:v>
                </c:pt>
                <c:pt idx="1741">
                  <c:v>3794310</c:v>
                </c:pt>
                <c:pt idx="1742">
                  <c:v>3808386</c:v>
                </c:pt>
                <c:pt idx="1743">
                  <c:v>3663829</c:v>
                </c:pt>
                <c:pt idx="1744">
                  <c:v>3722612</c:v>
                </c:pt>
                <c:pt idx="1745">
                  <c:v>3748729</c:v>
                </c:pt>
                <c:pt idx="1746">
                  <c:v>3723879</c:v>
                </c:pt>
                <c:pt idx="1747">
                  <c:v>3654388</c:v>
                </c:pt>
                <c:pt idx="1748">
                  <c:v>3701960</c:v>
                </c:pt>
                <c:pt idx="1749">
                  <c:v>3719309</c:v>
                </c:pt>
                <c:pt idx="1750">
                  <c:v>3750134</c:v>
                </c:pt>
                <c:pt idx="1751">
                  <c:v>3738768</c:v>
                </c:pt>
                <c:pt idx="1752">
                  <c:v>3739824</c:v>
                </c:pt>
                <c:pt idx="1753">
                  <c:v>3683137</c:v>
                </c:pt>
                <c:pt idx="1754">
                  <c:v>3515590</c:v>
                </c:pt>
                <c:pt idx="1755">
                  <c:v>3567019</c:v>
                </c:pt>
                <c:pt idx="1756">
                  <c:v>3730320</c:v>
                </c:pt>
                <c:pt idx="1757">
                  <c:v>3861988</c:v>
                </c:pt>
                <c:pt idx="1758">
                  <c:v>3879086</c:v>
                </c:pt>
                <c:pt idx="1759">
                  <c:v>3875386</c:v>
                </c:pt>
                <c:pt idx="1760">
                  <c:v>3830080</c:v>
                </c:pt>
                <c:pt idx="1761">
                  <c:v>3858274</c:v>
                </c:pt>
                <c:pt idx="1762">
                  <c:v>3804890</c:v>
                </c:pt>
                <c:pt idx="1763">
                  <c:v>3915979</c:v>
                </c:pt>
                <c:pt idx="1764">
                  <c:v>3843762</c:v>
                </c:pt>
                <c:pt idx="1765">
                  <c:v>3874880</c:v>
                </c:pt>
                <c:pt idx="1766">
                  <c:v>3686262</c:v>
                </c:pt>
                <c:pt idx="1767">
                  <c:v>3751917</c:v>
                </c:pt>
                <c:pt idx="1768">
                  <c:v>3633878</c:v>
                </c:pt>
                <c:pt idx="1769">
                  <c:v>3672910</c:v>
                </c:pt>
                <c:pt idx="1770">
                  <c:v>3800768</c:v>
                </c:pt>
                <c:pt idx="1771">
                  <c:v>3790633</c:v>
                </c:pt>
                <c:pt idx="1772">
                  <c:v>3813077</c:v>
                </c:pt>
                <c:pt idx="1773">
                  <c:v>3801631</c:v>
                </c:pt>
                <c:pt idx="1774">
                  <c:v>3794654</c:v>
                </c:pt>
                <c:pt idx="1775">
                  <c:v>3580044</c:v>
                </c:pt>
                <c:pt idx="1776">
                  <c:v>3594443</c:v>
                </c:pt>
                <c:pt idx="1777">
                  <c:v>3741311</c:v>
                </c:pt>
                <c:pt idx="1778">
                  <c:v>3664410</c:v>
                </c:pt>
                <c:pt idx="1779">
                  <c:v>3695145</c:v>
                </c:pt>
                <c:pt idx="1780">
                  <c:v>3645140</c:v>
                </c:pt>
                <c:pt idx="1781">
                  <c:v>3555949</c:v>
                </c:pt>
                <c:pt idx="1782">
                  <c:v>3619134</c:v>
                </c:pt>
                <c:pt idx="1783">
                  <c:v>3708900</c:v>
                </c:pt>
                <c:pt idx="1784">
                  <c:v>3842849</c:v>
                </c:pt>
                <c:pt idx="1785">
                  <c:v>3915685</c:v>
                </c:pt>
                <c:pt idx="1786">
                  <c:v>3904106</c:v>
                </c:pt>
                <c:pt idx="1787">
                  <c:v>3813259</c:v>
                </c:pt>
                <c:pt idx="1788">
                  <c:v>3604112</c:v>
                </c:pt>
                <c:pt idx="1789">
                  <c:v>3757353</c:v>
                </c:pt>
                <c:pt idx="1790">
                  <c:v>3886327</c:v>
                </c:pt>
                <c:pt idx="1791">
                  <c:v>4009753</c:v>
                </c:pt>
                <c:pt idx="1792">
                  <c:v>3889104</c:v>
                </c:pt>
                <c:pt idx="1793">
                  <c:v>3912935</c:v>
                </c:pt>
                <c:pt idx="1794">
                  <c:v>3917801</c:v>
                </c:pt>
                <c:pt idx="1795">
                  <c:v>4121255</c:v>
                </c:pt>
                <c:pt idx="1796">
                  <c:v>4035398</c:v>
                </c:pt>
                <c:pt idx="1797">
                  <c:v>3918126</c:v>
                </c:pt>
                <c:pt idx="1798">
                  <c:v>4207404</c:v>
                </c:pt>
                <c:pt idx="1799">
                  <c:v>4393678</c:v>
                </c:pt>
                <c:pt idx="1800">
                  <c:v>4274540</c:v>
                </c:pt>
                <c:pt idx="1801">
                  <c:v>4357875</c:v>
                </c:pt>
                <c:pt idx="1802">
                  <c:v>4242959</c:v>
                </c:pt>
                <c:pt idx="1803">
                  <c:v>4367502</c:v>
                </c:pt>
                <c:pt idx="1804">
                  <c:v>4467066</c:v>
                </c:pt>
                <c:pt idx="1805">
                  <c:v>4473516</c:v>
                </c:pt>
                <c:pt idx="1806">
                  <c:v>4510075</c:v>
                </c:pt>
                <c:pt idx="1807">
                  <c:v>4291358</c:v>
                </c:pt>
                <c:pt idx="1808">
                  <c:v>4349372</c:v>
                </c:pt>
                <c:pt idx="1809">
                  <c:v>4369390</c:v>
                </c:pt>
                <c:pt idx="1810">
                  <c:v>4297891</c:v>
                </c:pt>
                <c:pt idx="1811">
                  <c:v>4399670</c:v>
                </c:pt>
                <c:pt idx="1812">
                  <c:v>4380922</c:v>
                </c:pt>
                <c:pt idx="1813">
                  <c:v>4582706</c:v>
                </c:pt>
                <c:pt idx="1814">
                  <c:v>4491224</c:v>
                </c:pt>
                <c:pt idx="1815">
                  <c:v>4478223</c:v>
                </c:pt>
                <c:pt idx="1816">
                  <c:v>4483518</c:v>
                </c:pt>
                <c:pt idx="1817">
                  <c:v>4462567</c:v>
                </c:pt>
                <c:pt idx="1818">
                  <c:v>4291577</c:v>
                </c:pt>
                <c:pt idx="1819">
                  <c:v>4253478</c:v>
                </c:pt>
                <c:pt idx="1820">
                  <c:v>4417790</c:v>
                </c:pt>
                <c:pt idx="1821">
                  <c:v>4242124</c:v>
                </c:pt>
                <c:pt idx="1822">
                  <c:v>4212213</c:v>
                </c:pt>
                <c:pt idx="1823">
                  <c:v>4263779</c:v>
                </c:pt>
                <c:pt idx="1824">
                  <c:v>4412424</c:v>
                </c:pt>
                <c:pt idx="1825">
                  <c:v>4409939</c:v>
                </c:pt>
                <c:pt idx="1826">
                  <c:v>4658849</c:v>
                </c:pt>
                <c:pt idx="1827">
                  <c:v>4717005</c:v>
                </c:pt>
                <c:pt idx="1828">
                  <c:v>4614533</c:v>
                </c:pt>
                <c:pt idx="1829">
                  <c:v>4589412</c:v>
                </c:pt>
                <c:pt idx="1830">
                  <c:v>4454297</c:v>
                </c:pt>
                <c:pt idx="1831">
                  <c:v>4571700</c:v>
                </c:pt>
                <c:pt idx="1832">
                  <c:v>4426592</c:v>
                </c:pt>
                <c:pt idx="1833">
                  <c:v>4464410</c:v>
                </c:pt>
                <c:pt idx="1834">
                  <c:v>4530292</c:v>
                </c:pt>
                <c:pt idx="1835">
                  <c:v>4411119</c:v>
                </c:pt>
                <c:pt idx="1836">
                  <c:v>4612913</c:v>
                </c:pt>
                <c:pt idx="1837">
                  <c:v>4533110</c:v>
                </c:pt>
                <c:pt idx="1838">
                  <c:v>4466067</c:v>
                </c:pt>
                <c:pt idx="1839">
                  <c:v>4561646</c:v>
                </c:pt>
                <c:pt idx="1840">
                  <c:v>4507501</c:v>
                </c:pt>
                <c:pt idx="1841">
                  <c:v>4664828</c:v>
                </c:pt>
                <c:pt idx="1842">
                  <c:v>4880674</c:v>
                </c:pt>
                <c:pt idx="1843">
                  <c:v>4752882</c:v>
                </c:pt>
                <c:pt idx="1844">
                  <c:v>4713777</c:v>
                </c:pt>
                <c:pt idx="1845">
                  <c:v>4684569</c:v>
                </c:pt>
                <c:pt idx="1846">
                  <c:v>4623221</c:v>
                </c:pt>
                <c:pt idx="1847">
                  <c:v>4757800</c:v>
                </c:pt>
                <c:pt idx="1848">
                  <c:v>4786838</c:v>
                </c:pt>
                <c:pt idx="1849">
                  <c:v>4621306</c:v>
                </c:pt>
                <c:pt idx="1850">
                  <c:v>4556281</c:v>
                </c:pt>
                <c:pt idx="1851">
                  <c:v>4540288</c:v>
                </c:pt>
                <c:pt idx="1852">
                  <c:v>4565125</c:v>
                </c:pt>
                <c:pt idx="1853">
                  <c:v>4594059</c:v>
                </c:pt>
                <c:pt idx="1854">
                  <c:v>4671367</c:v>
                </c:pt>
                <c:pt idx="1855">
                  <c:v>4636950</c:v>
                </c:pt>
                <c:pt idx="1856">
                  <c:v>4648966</c:v>
                </c:pt>
                <c:pt idx="1857">
                  <c:v>4714043</c:v>
                </c:pt>
                <c:pt idx="1858">
                  <c:v>4549273</c:v>
                </c:pt>
                <c:pt idx="1859">
                  <c:v>4518836</c:v>
                </c:pt>
                <c:pt idx="1860">
                  <c:v>4609673</c:v>
                </c:pt>
                <c:pt idx="1861">
                  <c:v>4567566</c:v>
                </c:pt>
                <c:pt idx="1862">
                  <c:v>4491802</c:v>
                </c:pt>
                <c:pt idx="1863">
                  <c:v>4585749</c:v>
                </c:pt>
                <c:pt idx="1864">
                  <c:v>4790598</c:v>
                </c:pt>
                <c:pt idx="1865">
                  <c:v>4863579</c:v>
                </c:pt>
                <c:pt idx="1866">
                  <c:v>4679031</c:v>
                </c:pt>
                <c:pt idx="1867">
                  <c:v>4680753</c:v>
                </c:pt>
                <c:pt idx="1868">
                  <c:v>4485396</c:v>
                </c:pt>
                <c:pt idx="1869">
                  <c:v>4429546</c:v>
                </c:pt>
                <c:pt idx="1870">
                  <c:v>4335742</c:v>
                </c:pt>
                <c:pt idx="1871">
                  <c:v>4146720</c:v>
                </c:pt>
                <c:pt idx="1872">
                  <c:v>4222292</c:v>
                </c:pt>
                <c:pt idx="1873">
                  <c:v>4402660</c:v>
                </c:pt>
                <c:pt idx="1874">
                  <c:v>4261670</c:v>
                </c:pt>
                <c:pt idx="1875">
                  <c:v>4176615</c:v>
                </c:pt>
                <c:pt idx="1876">
                  <c:v>4181284</c:v>
                </c:pt>
                <c:pt idx="1877">
                  <c:v>4298985</c:v>
                </c:pt>
                <c:pt idx="1878">
                  <c:v>4203682</c:v>
                </c:pt>
                <c:pt idx="1879">
                  <c:v>4311972</c:v>
                </c:pt>
                <c:pt idx="1880">
                  <c:v>4431421</c:v>
                </c:pt>
                <c:pt idx="1881">
                  <c:v>4439576</c:v>
                </c:pt>
                <c:pt idx="1882">
                  <c:v>4450755</c:v>
                </c:pt>
                <c:pt idx="1883">
                  <c:v>4536835</c:v>
                </c:pt>
                <c:pt idx="1884">
                  <c:v>4590387</c:v>
                </c:pt>
                <c:pt idx="1885">
                  <c:v>4694912</c:v>
                </c:pt>
                <c:pt idx="1886">
                  <c:v>4780570</c:v>
                </c:pt>
                <c:pt idx="1887">
                  <c:v>4802273</c:v>
                </c:pt>
                <c:pt idx="1888">
                  <c:v>4672556</c:v>
                </c:pt>
                <c:pt idx="1889">
                  <c:v>4451693</c:v>
                </c:pt>
                <c:pt idx="1890">
                  <c:v>4528729</c:v>
                </c:pt>
                <c:pt idx="1891">
                  <c:v>4475012</c:v>
                </c:pt>
                <c:pt idx="1892">
                  <c:v>4724580</c:v>
                </c:pt>
                <c:pt idx="1893">
                  <c:v>4685441</c:v>
                </c:pt>
                <c:pt idx="1894">
                  <c:v>4617899</c:v>
                </c:pt>
                <c:pt idx="1895">
                  <c:v>4442166</c:v>
                </c:pt>
                <c:pt idx="1896">
                  <c:v>4568810</c:v>
                </c:pt>
                <c:pt idx="1897">
                  <c:v>4643952</c:v>
                </c:pt>
                <c:pt idx="1898">
                  <c:v>4709612</c:v>
                </c:pt>
                <c:pt idx="1899">
                  <c:v>4559804</c:v>
                </c:pt>
                <c:pt idx="1900">
                  <c:v>4686976</c:v>
                </c:pt>
                <c:pt idx="1901">
                  <c:v>4511417</c:v>
                </c:pt>
                <c:pt idx="1902">
                  <c:v>4611981</c:v>
                </c:pt>
                <c:pt idx="1903">
                  <c:v>4817366</c:v>
                </c:pt>
                <c:pt idx="1904">
                  <c:v>4938730</c:v>
                </c:pt>
                <c:pt idx="1905">
                  <c:v>4499080</c:v>
                </c:pt>
                <c:pt idx="1906">
                  <c:v>4669234</c:v>
                </c:pt>
                <c:pt idx="1907">
                  <c:v>4757339</c:v>
                </c:pt>
                <c:pt idx="1908">
                  <c:v>4822438</c:v>
                </c:pt>
                <c:pt idx="1909">
                  <c:v>4797092</c:v>
                </c:pt>
                <c:pt idx="1910">
                  <c:v>4653161</c:v>
                </c:pt>
                <c:pt idx="1911">
                  <c:v>4715054</c:v>
                </c:pt>
                <c:pt idx="1912">
                  <c:v>4637960</c:v>
                </c:pt>
                <c:pt idx="1913">
                  <c:v>4642552</c:v>
                </c:pt>
                <c:pt idx="1914">
                  <c:v>4588732</c:v>
                </c:pt>
                <c:pt idx="1915">
                  <c:v>4494335</c:v>
                </c:pt>
                <c:pt idx="1916">
                  <c:v>4687951</c:v>
                </c:pt>
                <c:pt idx="1917">
                  <c:v>4659900</c:v>
                </c:pt>
                <c:pt idx="1918">
                  <c:v>4631248</c:v>
                </c:pt>
                <c:pt idx="1919">
                  <c:v>4577210</c:v>
                </c:pt>
                <c:pt idx="1920">
                  <c:v>4611805</c:v>
                </c:pt>
                <c:pt idx="1921">
                  <c:v>4502305</c:v>
                </c:pt>
                <c:pt idx="1922">
                  <c:v>4590386</c:v>
                </c:pt>
                <c:pt idx="1923">
                  <c:v>4597866</c:v>
                </c:pt>
                <c:pt idx="1924">
                  <c:v>4670015</c:v>
                </c:pt>
                <c:pt idx="1925">
                  <c:v>4601987</c:v>
                </c:pt>
                <c:pt idx="1926">
                  <c:v>4668742</c:v>
                </c:pt>
                <c:pt idx="1927">
                  <c:v>4584268</c:v>
                </c:pt>
                <c:pt idx="1928">
                  <c:v>4501348</c:v>
                </c:pt>
                <c:pt idx="1929">
                  <c:v>4472646</c:v>
                </c:pt>
                <c:pt idx="1930">
                  <c:v>4207527</c:v>
                </c:pt>
                <c:pt idx="1931">
                  <c:v>4385559</c:v>
                </c:pt>
                <c:pt idx="1932">
                  <c:v>4339167</c:v>
                </c:pt>
                <c:pt idx="1933">
                  <c:v>4287900</c:v>
                </c:pt>
                <c:pt idx="1934">
                  <c:v>4243339</c:v>
                </c:pt>
                <c:pt idx="1935">
                  <c:v>4281388</c:v>
                </c:pt>
                <c:pt idx="1936">
                  <c:v>4396908</c:v>
                </c:pt>
                <c:pt idx="1937">
                  <c:v>4511817</c:v>
                </c:pt>
                <c:pt idx="1938">
                  <c:v>4576079</c:v>
                </c:pt>
                <c:pt idx="1939">
                  <c:v>4687139</c:v>
                </c:pt>
                <c:pt idx="1940">
                  <c:v>4814361</c:v>
                </c:pt>
                <c:pt idx="1941">
                  <c:v>4800636</c:v>
                </c:pt>
                <c:pt idx="1942">
                  <c:v>4742477</c:v>
                </c:pt>
                <c:pt idx="1943">
                  <c:v>4717882</c:v>
                </c:pt>
                <c:pt idx="1944">
                  <c:v>4709400</c:v>
                </c:pt>
                <c:pt idx="1945">
                  <c:v>4751734</c:v>
                </c:pt>
                <c:pt idx="1946">
                  <c:v>4779418</c:v>
                </c:pt>
                <c:pt idx="1947">
                  <c:v>4673300</c:v>
                </c:pt>
                <c:pt idx="1948">
                  <c:v>4648871</c:v>
                </c:pt>
                <c:pt idx="1949">
                  <c:v>4506930</c:v>
                </c:pt>
                <c:pt idx="1950">
                  <c:v>4632864</c:v>
                </c:pt>
                <c:pt idx="1951">
                  <c:v>4620300</c:v>
                </c:pt>
                <c:pt idx="1952">
                  <c:v>4749707</c:v>
                </c:pt>
                <c:pt idx="1953">
                  <c:v>4755727</c:v>
                </c:pt>
                <c:pt idx="1954">
                  <c:v>4718675</c:v>
                </c:pt>
                <c:pt idx="1955">
                  <c:v>4709273</c:v>
                </c:pt>
                <c:pt idx="1956">
                  <c:v>4735168</c:v>
                </c:pt>
                <c:pt idx="1957">
                  <c:v>4783984</c:v>
                </c:pt>
                <c:pt idx="1958">
                  <c:v>4801890</c:v>
                </c:pt>
                <c:pt idx="1959">
                  <c:v>4744003</c:v>
                </c:pt>
                <c:pt idx="1960">
                  <c:v>4517524</c:v>
                </c:pt>
                <c:pt idx="1961">
                  <c:v>4585964</c:v>
                </c:pt>
                <c:pt idx="1962">
                  <c:v>4521818</c:v>
                </c:pt>
                <c:pt idx="1963">
                  <c:v>4463143</c:v>
                </c:pt>
                <c:pt idx="1964">
                  <c:v>4557478</c:v>
                </c:pt>
                <c:pt idx="1965">
                  <c:v>4664644</c:v>
                </c:pt>
                <c:pt idx="1966">
                  <c:v>4572679</c:v>
                </c:pt>
                <c:pt idx="1967">
                  <c:v>4750863</c:v>
                </c:pt>
                <c:pt idx="1968">
                  <c:v>4565012</c:v>
                </c:pt>
                <c:pt idx="1969">
                  <c:v>4538718</c:v>
                </c:pt>
                <c:pt idx="1970">
                  <c:v>4548474</c:v>
                </c:pt>
                <c:pt idx="1971">
                  <c:v>4484929</c:v>
                </c:pt>
                <c:pt idx="1972">
                  <c:v>4395234</c:v>
                </c:pt>
                <c:pt idx="1973">
                  <c:v>4317929</c:v>
                </c:pt>
                <c:pt idx="1974">
                  <c:v>4435847</c:v>
                </c:pt>
                <c:pt idx="1975">
                  <c:v>4422674</c:v>
                </c:pt>
                <c:pt idx="1976">
                  <c:v>4412614</c:v>
                </c:pt>
                <c:pt idx="1977">
                  <c:v>4492289</c:v>
                </c:pt>
                <c:pt idx="1978">
                  <c:v>4622617</c:v>
                </c:pt>
                <c:pt idx="1979">
                  <c:v>4530234</c:v>
                </c:pt>
                <c:pt idx="1980">
                  <c:v>4491391</c:v>
                </c:pt>
                <c:pt idx="1981">
                  <c:v>4512573</c:v>
                </c:pt>
                <c:pt idx="1982">
                  <c:v>4673935</c:v>
                </c:pt>
                <c:pt idx="1983">
                  <c:v>4702363</c:v>
                </c:pt>
                <c:pt idx="1984">
                  <c:v>4654427</c:v>
                </c:pt>
                <c:pt idx="1985">
                  <c:v>4705612</c:v>
                </c:pt>
                <c:pt idx="1986">
                  <c:v>4679102</c:v>
                </c:pt>
                <c:pt idx="1987">
                  <c:v>4629858</c:v>
                </c:pt>
                <c:pt idx="1988">
                  <c:v>4722224</c:v>
                </c:pt>
                <c:pt idx="1989">
                  <c:v>4771797</c:v>
                </c:pt>
                <c:pt idx="1990">
                  <c:v>4705990</c:v>
                </c:pt>
                <c:pt idx="1991">
                  <c:v>4759469</c:v>
                </c:pt>
                <c:pt idx="1992">
                  <c:v>4668254</c:v>
                </c:pt>
                <c:pt idx="1993">
                  <c:v>4710150</c:v>
                </c:pt>
                <c:pt idx="1994">
                  <c:v>4704391</c:v>
                </c:pt>
                <c:pt idx="1995">
                  <c:v>4733300</c:v>
                </c:pt>
                <c:pt idx="1996">
                  <c:v>4567017</c:v>
                </c:pt>
                <c:pt idx="1997">
                  <c:v>4754995</c:v>
                </c:pt>
                <c:pt idx="1998">
                  <c:v>4768477</c:v>
                </c:pt>
                <c:pt idx="1999">
                  <c:v>4777283</c:v>
                </c:pt>
                <c:pt idx="2000">
                  <c:v>4781842</c:v>
                </c:pt>
                <c:pt idx="2001">
                  <c:v>4887497</c:v>
                </c:pt>
                <c:pt idx="2002">
                  <c:v>4745462</c:v>
                </c:pt>
                <c:pt idx="2003">
                  <c:v>4685449</c:v>
                </c:pt>
                <c:pt idx="2004">
                  <c:v>4816401</c:v>
                </c:pt>
                <c:pt idx="2005">
                  <c:v>4928810</c:v>
                </c:pt>
                <c:pt idx="2006">
                  <c:v>4922437</c:v>
                </c:pt>
                <c:pt idx="2007">
                  <c:v>4828916</c:v>
                </c:pt>
                <c:pt idx="2008">
                  <c:v>4738908</c:v>
                </c:pt>
                <c:pt idx="2009">
                  <c:v>4706236</c:v>
                </c:pt>
                <c:pt idx="2010">
                  <c:v>4681149</c:v>
                </c:pt>
                <c:pt idx="2011">
                  <c:v>4580145</c:v>
                </c:pt>
                <c:pt idx="2012">
                  <c:v>4652097</c:v>
                </c:pt>
                <c:pt idx="2013">
                  <c:v>4599848</c:v>
                </c:pt>
                <c:pt idx="2014">
                  <c:v>4519479</c:v>
                </c:pt>
                <c:pt idx="2015">
                  <c:v>4738112</c:v>
                </c:pt>
                <c:pt idx="2016">
                  <c:v>4852157</c:v>
                </c:pt>
                <c:pt idx="2017">
                  <c:v>4866205</c:v>
                </c:pt>
                <c:pt idx="2018">
                  <c:v>4776263</c:v>
                </c:pt>
                <c:pt idx="2019">
                  <c:v>4809008</c:v>
                </c:pt>
                <c:pt idx="2020">
                  <c:v>4913054</c:v>
                </c:pt>
                <c:pt idx="2021">
                  <c:v>4869100</c:v>
                </c:pt>
                <c:pt idx="2022">
                  <c:v>4780919</c:v>
                </c:pt>
                <c:pt idx="2023">
                  <c:v>4779867</c:v>
                </c:pt>
                <c:pt idx="2024">
                  <c:v>4706411</c:v>
                </c:pt>
                <c:pt idx="2025">
                  <c:v>4795052</c:v>
                </c:pt>
                <c:pt idx="2026">
                  <c:v>4757332</c:v>
                </c:pt>
                <c:pt idx="2027">
                  <c:v>4904681</c:v>
                </c:pt>
                <c:pt idx="2028">
                  <c:v>4849619</c:v>
                </c:pt>
                <c:pt idx="2029">
                  <c:v>4837806</c:v>
                </c:pt>
                <c:pt idx="2030">
                  <c:v>4803290</c:v>
                </c:pt>
                <c:pt idx="2031">
                  <c:v>4846008</c:v>
                </c:pt>
                <c:pt idx="2032">
                  <c:v>4880984</c:v>
                </c:pt>
                <c:pt idx="2033">
                  <c:v>4753646</c:v>
                </c:pt>
                <c:pt idx="2034">
                  <c:v>4583597</c:v>
                </c:pt>
                <c:pt idx="2035">
                  <c:v>4604985</c:v>
                </c:pt>
                <c:pt idx="2036">
                  <c:v>4732655</c:v>
                </c:pt>
                <c:pt idx="2037">
                  <c:v>4946638</c:v>
                </c:pt>
                <c:pt idx="2038">
                  <c:v>4900293</c:v>
                </c:pt>
                <c:pt idx="2039">
                  <c:v>5041183</c:v>
                </c:pt>
                <c:pt idx="2040">
                  <c:v>5007469</c:v>
                </c:pt>
                <c:pt idx="2041">
                  <c:v>4894779</c:v>
                </c:pt>
                <c:pt idx="2042">
                  <c:v>4851019</c:v>
                </c:pt>
                <c:pt idx="2043">
                  <c:v>4869857</c:v>
                </c:pt>
                <c:pt idx="2044">
                  <c:v>4888939</c:v>
                </c:pt>
                <c:pt idx="2045">
                  <c:v>4996633</c:v>
                </c:pt>
                <c:pt idx="2046">
                  <c:v>4863036</c:v>
                </c:pt>
                <c:pt idx="2047">
                  <c:v>4609247</c:v>
                </c:pt>
                <c:pt idx="2048">
                  <c:v>4568481</c:v>
                </c:pt>
                <c:pt idx="2049">
                  <c:v>4712065</c:v>
                </c:pt>
                <c:pt idx="2050">
                  <c:v>4741514</c:v>
                </c:pt>
                <c:pt idx="2051">
                  <c:v>5001172</c:v>
                </c:pt>
                <c:pt idx="2052">
                  <c:v>4995382</c:v>
                </c:pt>
                <c:pt idx="2053">
                  <c:v>5082505</c:v>
                </c:pt>
                <c:pt idx="2054">
                  <c:v>5025452</c:v>
                </c:pt>
                <c:pt idx="2055">
                  <c:v>5218303</c:v>
                </c:pt>
                <c:pt idx="2056">
                  <c:v>5310814</c:v>
                </c:pt>
                <c:pt idx="2057">
                  <c:v>5239824</c:v>
                </c:pt>
                <c:pt idx="2058">
                  <c:v>5054247</c:v>
                </c:pt>
                <c:pt idx="2059">
                  <c:v>5069288</c:v>
                </c:pt>
                <c:pt idx="2060">
                  <c:v>5076056</c:v>
                </c:pt>
                <c:pt idx="2061">
                  <c:v>5005183</c:v>
                </c:pt>
                <c:pt idx="2062">
                  <c:v>4967478</c:v>
                </c:pt>
                <c:pt idx="2063">
                  <c:v>5003260</c:v>
                </c:pt>
                <c:pt idx="2064">
                  <c:v>5180442</c:v>
                </c:pt>
                <c:pt idx="2065">
                  <c:v>4997198</c:v>
                </c:pt>
                <c:pt idx="2066">
                  <c:v>5206723</c:v>
                </c:pt>
                <c:pt idx="2067">
                  <c:v>5201564</c:v>
                </c:pt>
                <c:pt idx="2068">
                  <c:v>5175162</c:v>
                </c:pt>
                <c:pt idx="2069">
                  <c:v>5059312</c:v>
                </c:pt>
                <c:pt idx="2070">
                  <c:v>5115352</c:v>
                </c:pt>
                <c:pt idx="2071">
                  <c:v>5101498</c:v>
                </c:pt>
                <c:pt idx="2072">
                  <c:v>5098081</c:v>
                </c:pt>
                <c:pt idx="2073">
                  <c:v>5186334</c:v>
                </c:pt>
                <c:pt idx="2074">
                  <c:v>5175585</c:v>
                </c:pt>
                <c:pt idx="2075">
                  <c:v>5088628</c:v>
                </c:pt>
                <c:pt idx="2076">
                  <c:v>5059077</c:v>
                </c:pt>
                <c:pt idx="2077">
                  <c:v>5137690</c:v>
                </c:pt>
                <c:pt idx="2078">
                  <c:v>5101712</c:v>
                </c:pt>
                <c:pt idx="2079">
                  <c:v>5258329</c:v>
                </c:pt>
                <c:pt idx="2080">
                  <c:v>5353077</c:v>
                </c:pt>
                <c:pt idx="2081">
                  <c:v>5280757</c:v>
                </c:pt>
                <c:pt idx="2082">
                  <c:v>5170556</c:v>
                </c:pt>
                <c:pt idx="2083">
                  <c:v>5176229</c:v>
                </c:pt>
                <c:pt idx="2084">
                  <c:v>5219530</c:v>
                </c:pt>
                <c:pt idx="2085">
                  <c:v>5171889</c:v>
                </c:pt>
                <c:pt idx="2086">
                  <c:v>5340079</c:v>
                </c:pt>
                <c:pt idx="2087">
                  <c:v>5292301</c:v>
                </c:pt>
                <c:pt idx="2088">
                  <c:v>5234089</c:v>
                </c:pt>
                <c:pt idx="2089">
                  <c:v>5234741</c:v>
                </c:pt>
                <c:pt idx="2090">
                  <c:v>5152008</c:v>
                </c:pt>
                <c:pt idx="2091">
                  <c:v>5173529</c:v>
                </c:pt>
                <c:pt idx="2092">
                  <c:v>5206596</c:v>
                </c:pt>
                <c:pt idx="2093">
                  <c:v>5364576</c:v>
                </c:pt>
                <c:pt idx="2094">
                  <c:v>5377675</c:v>
                </c:pt>
                <c:pt idx="2095">
                  <c:v>5264905</c:v>
                </c:pt>
                <c:pt idx="2096">
                  <c:v>5206831</c:v>
                </c:pt>
                <c:pt idx="2097">
                  <c:v>5220884</c:v>
                </c:pt>
                <c:pt idx="2098">
                  <c:v>5299088</c:v>
                </c:pt>
                <c:pt idx="2099">
                  <c:v>5484339</c:v>
                </c:pt>
                <c:pt idx="2100">
                  <c:v>5604094</c:v>
                </c:pt>
                <c:pt idx="2101">
                  <c:v>5468943</c:v>
                </c:pt>
                <c:pt idx="2102">
                  <c:v>5426756</c:v>
                </c:pt>
                <c:pt idx="2103">
                  <c:v>5571664</c:v>
                </c:pt>
                <c:pt idx="2104">
                  <c:v>5482453</c:v>
                </c:pt>
                <c:pt idx="2105">
                  <c:v>5411117</c:v>
                </c:pt>
                <c:pt idx="2106">
                  <c:v>5269380</c:v>
                </c:pt>
                <c:pt idx="2107">
                  <c:v>5496523</c:v>
                </c:pt>
                <c:pt idx="2108">
                  <c:v>5331083</c:v>
                </c:pt>
                <c:pt idx="2109">
                  <c:v>5323927</c:v>
                </c:pt>
                <c:pt idx="2110">
                  <c:v>5317153</c:v>
                </c:pt>
                <c:pt idx="2111">
                  <c:v>5290920</c:v>
                </c:pt>
                <c:pt idx="2112">
                  <c:v>5431433</c:v>
                </c:pt>
                <c:pt idx="2113">
                  <c:v>5418831</c:v>
                </c:pt>
                <c:pt idx="2114">
                  <c:v>5339611</c:v>
                </c:pt>
                <c:pt idx="2115">
                  <c:v>5182498</c:v>
                </c:pt>
                <c:pt idx="2116">
                  <c:v>5115040</c:v>
                </c:pt>
                <c:pt idx="2117">
                  <c:v>4957636</c:v>
                </c:pt>
                <c:pt idx="2118">
                  <c:v>5188068</c:v>
                </c:pt>
                <c:pt idx="2119">
                  <c:v>4994677</c:v>
                </c:pt>
                <c:pt idx="2120">
                  <c:v>5039546</c:v>
                </c:pt>
                <c:pt idx="2121">
                  <c:v>5043739</c:v>
                </c:pt>
                <c:pt idx="2122">
                  <c:v>5079099</c:v>
                </c:pt>
                <c:pt idx="2123">
                  <c:v>5039736</c:v>
                </c:pt>
                <c:pt idx="2124">
                  <c:v>5055678</c:v>
                </c:pt>
                <c:pt idx="2125">
                  <c:v>5081191</c:v>
                </c:pt>
                <c:pt idx="2126">
                  <c:v>5092077</c:v>
                </c:pt>
                <c:pt idx="2127">
                  <c:v>4927894</c:v>
                </c:pt>
                <c:pt idx="2128">
                  <c:v>4944135</c:v>
                </c:pt>
                <c:pt idx="2129">
                  <c:v>5171381</c:v>
                </c:pt>
                <c:pt idx="2130">
                  <c:v>5208434</c:v>
                </c:pt>
                <c:pt idx="2131">
                  <c:v>5169920</c:v>
                </c:pt>
                <c:pt idx="2132">
                  <c:v>4949074</c:v>
                </c:pt>
                <c:pt idx="2133">
                  <c:v>5015981</c:v>
                </c:pt>
                <c:pt idx="2134">
                  <c:v>5107246</c:v>
                </c:pt>
                <c:pt idx="2135">
                  <c:v>5069818</c:v>
                </c:pt>
                <c:pt idx="2136">
                  <c:v>5115343</c:v>
                </c:pt>
                <c:pt idx="2137">
                  <c:v>5099376</c:v>
                </c:pt>
                <c:pt idx="2138">
                  <c:v>5108749</c:v>
                </c:pt>
                <c:pt idx="2139">
                  <c:v>5210384</c:v>
                </c:pt>
                <c:pt idx="2140">
                  <c:v>5088407</c:v>
                </c:pt>
                <c:pt idx="2141">
                  <c:v>5178042</c:v>
                </c:pt>
                <c:pt idx="2142">
                  <c:v>5271667</c:v>
                </c:pt>
                <c:pt idx="2143">
                  <c:v>5284782</c:v>
                </c:pt>
                <c:pt idx="2144">
                  <c:v>5252150</c:v>
                </c:pt>
                <c:pt idx="2145">
                  <c:v>5173154</c:v>
                </c:pt>
                <c:pt idx="2146">
                  <c:v>5233211</c:v>
                </c:pt>
                <c:pt idx="2147">
                  <c:v>5198430</c:v>
                </c:pt>
                <c:pt idx="2148">
                  <c:v>5333767</c:v>
                </c:pt>
                <c:pt idx="2149">
                  <c:v>5427646</c:v>
                </c:pt>
                <c:pt idx="2150">
                  <c:v>5516741</c:v>
                </c:pt>
                <c:pt idx="2151">
                  <c:v>5397946</c:v>
                </c:pt>
                <c:pt idx="2152">
                  <c:v>5596079</c:v>
                </c:pt>
                <c:pt idx="2153">
                  <c:v>5543849</c:v>
                </c:pt>
                <c:pt idx="2154">
                  <c:v>5667116</c:v>
                </c:pt>
                <c:pt idx="2155">
                  <c:v>5604744</c:v>
                </c:pt>
                <c:pt idx="2156">
                  <c:v>5553223</c:v>
                </c:pt>
                <c:pt idx="2157">
                  <c:v>5604227</c:v>
                </c:pt>
                <c:pt idx="2158">
                  <c:v>5617327</c:v>
                </c:pt>
                <c:pt idx="2159">
                  <c:v>5706914</c:v>
                </c:pt>
                <c:pt idx="2160">
                  <c:v>5609866</c:v>
                </c:pt>
                <c:pt idx="2161">
                  <c:v>5660060</c:v>
                </c:pt>
                <c:pt idx="2162">
                  <c:v>5528820</c:v>
                </c:pt>
                <c:pt idx="2163">
                  <c:v>5606708</c:v>
                </c:pt>
                <c:pt idx="2164">
                  <c:v>5514068</c:v>
                </c:pt>
                <c:pt idx="2165">
                  <c:v>5509677</c:v>
                </c:pt>
                <c:pt idx="2166">
                  <c:v>5479601</c:v>
                </c:pt>
                <c:pt idx="2167">
                  <c:v>5421345</c:v>
                </c:pt>
                <c:pt idx="2168">
                  <c:v>5586964</c:v>
                </c:pt>
                <c:pt idx="2169">
                  <c:v>5635649</c:v>
                </c:pt>
                <c:pt idx="2170">
                  <c:v>5494938</c:v>
                </c:pt>
                <c:pt idx="2171">
                  <c:v>5368590</c:v>
                </c:pt>
                <c:pt idx="2172">
                  <c:v>5394535</c:v>
                </c:pt>
                <c:pt idx="2173">
                  <c:v>5443522</c:v>
                </c:pt>
                <c:pt idx="2174">
                  <c:v>5407462</c:v>
                </c:pt>
                <c:pt idx="2175">
                  <c:v>5563973</c:v>
                </c:pt>
                <c:pt idx="2176">
                  <c:v>5467936</c:v>
                </c:pt>
                <c:pt idx="2177">
                  <c:v>5529170</c:v>
                </c:pt>
                <c:pt idx="2178">
                  <c:v>5632494</c:v>
                </c:pt>
                <c:pt idx="2179">
                  <c:v>5585565</c:v>
                </c:pt>
                <c:pt idx="2180">
                  <c:v>5451175</c:v>
                </c:pt>
                <c:pt idx="2181">
                  <c:v>5502661</c:v>
                </c:pt>
                <c:pt idx="2182">
                  <c:v>5403014</c:v>
                </c:pt>
                <c:pt idx="2183">
                  <c:v>5217307</c:v>
                </c:pt>
                <c:pt idx="2184">
                  <c:v>5323362</c:v>
                </c:pt>
                <c:pt idx="2185">
                  <c:v>5248273</c:v>
                </c:pt>
                <c:pt idx="2186">
                  <c:v>5236947</c:v>
                </c:pt>
                <c:pt idx="2187">
                  <c:v>5302041</c:v>
                </c:pt>
                <c:pt idx="2188">
                  <c:v>5398551</c:v>
                </c:pt>
                <c:pt idx="2189">
                  <c:v>5545695</c:v>
                </c:pt>
                <c:pt idx="2190">
                  <c:v>5519357</c:v>
                </c:pt>
                <c:pt idx="2191">
                  <c:v>5494678</c:v>
                </c:pt>
                <c:pt idx="2192">
                  <c:v>5513193</c:v>
                </c:pt>
                <c:pt idx="2193">
                  <c:v>5517850</c:v>
                </c:pt>
                <c:pt idx="2194">
                  <c:v>5555081</c:v>
                </c:pt>
                <c:pt idx="2195">
                  <c:v>5516816</c:v>
                </c:pt>
                <c:pt idx="2196">
                  <c:v>5768185</c:v>
                </c:pt>
                <c:pt idx="2197">
                  <c:v>5773082</c:v>
                </c:pt>
                <c:pt idx="2198">
                  <c:v>5894453</c:v>
                </c:pt>
                <c:pt idx="2199">
                  <c:v>5798333</c:v>
                </c:pt>
                <c:pt idx="2200">
                  <c:v>5721675</c:v>
                </c:pt>
                <c:pt idx="2201">
                  <c:v>5654907</c:v>
                </c:pt>
                <c:pt idx="2202">
                  <c:v>5257911</c:v>
                </c:pt>
                <c:pt idx="2203">
                  <c:v>5469917</c:v>
                </c:pt>
                <c:pt idx="2204">
                  <c:v>5585254</c:v>
                </c:pt>
                <c:pt idx="2205">
                  <c:v>5593434</c:v>
                </c:pt>
                <c:pt idx="2206">
                  <c:v>5481133</c:v>
                </c:pt>
                <c:pt idx="2207">
                  <c:v>5384793</c:v>
                </c:pt>
                <c:pt idx="2208">
                  <c:v>5212089</c:v>
                </c:pt>
                <c:pt idx="2209">
                  <c:v>5227906</c:v>
                </c:pt>
                <c:pt idx="2210">
                  <c:v>5327659</c:v>
                </c:pt>
                <c:pt idx="2211">
                  <c:v>5543998</c:v>
                </c:pt>
                <c:pt idx="2212">
                  <c:v>5557530</c:v>
                </c:pt>
                <c:pt idx="2213">
                  <c:v>5425592</c:v>
                </c:pt>
                <c:pt idx="2214">
                  <c:v>5550267</c:v>
                </c:pt>
                <c:pt idx="2215">
                  <c:v>5581590</c:v>
                </c:pt>
                <c:pt idx="2216">
                  <c:v>5771956</c:v>
                </c:pt>
                <c:pt idx="2217">
                  <c:v>5825122</c:v>
                </c:pt>
                <c:pt idx="2218">
                  <c:v>5871658</c:v>
                </c:pt>
                <c:pt idx="2219">
                  <c:v>5870209</c:v>
                </c:pt>
                <c:pt idx="2220">
                  <c:v>5807637</c:v>
                </c:pt>
                <c:pt idx="2221">
                  <c:v>5848521</c:v>
                </c:pt>
                <c:pt idx="2222">
                  <c:v>5657415</c:v>
                </c:pt>
                <c:pt idx="2223">
                  <c:v>5541153</c:v>
                </c:pt>
                <c:pt idx="2224">
                  <c:v>5723362</c:v>
                </c:pt>
                <c:pt idx="2225">
                  <c:v>5616307</c:v>
                </c:pt>
                <c:pt idx="2226">
                  <c:v>5811528</c:v>
                </c:pt>
                <c:pt idx="2227">
                  <c:v>5830994</c:v>
                </c:pt>
                <c:pt idx="2228">
                  <c:v>5808512</c:v>
                </c:pt>
                <c:pt idx="2229">
                  <c:v>5926076</c:v>
                </c:pt>
                <c:pt idx="2230">
                  <c:v>5893812</c:v>
                </c:pt>
                <c:pt idx="2231">
                  <c:v>5890183</c:v>
                </c:pt>
                <c:pt idx="2232">
                  <c:v>5723283</c:v>
                </c:pt>
                <c:pt idx="2233">
                  <c:v>5705732</c:v>
                </c:pt>
                <c:pt idx="2234">
                  <c:v>5627914</c:v>
                </c:pt>
                <c:pt idx="2235">
                  <c:v>5724313</c:v>
                </c:pt>
                <c:pt idx="2236">
                  <c:v>5734158</c:v>
                </c:pt>
                <c:pt idx="2237">
                  <c:v>5698872</c:v>
                </c:pt>
                <c:pt idx="2238">
                  <c:v>5823933</c:v>
                </c:pt>
                <c:pt idx="2239">
                  <c:v>5785392</c:v>
                </c:pt>
                <c:pt idx="2240">
                  <c:v>5987185</c:v>
                </c:pt>
                <c:pt idx="2241">
                  <c:v>5942607</c:v>
                </c:pt>
                <c:pt idx="2242">
                  <c:v>5909474</c:v>
                </c:pt>
                <c:pt idx="2243">
                  <c:v>5890922</c:v>
                </c:pt>
                <c:pt idx="2244">
                  <c:v>5984557</c:v>
                </c:pt>
                <c:pt idx="2245">
                  <c:v>5797223</c:v>
                </c:pt>
                <c:pt idx="2246">
                  <c:v>5789144</c:v>
                </c:pt>
                <c:pt idx="2247">
                  <c:v>5763957</c:v>
                </c:pt>
                <c:pt idx="2248">
                  <c:v>5810796</c:v>
                </c:pt>
                <c:pt idx="2249">
                  <c:v>5759605</c:v>
                </c:pt>
                <c:pt idx="2250">
                  <c:v>5723361</c:v>
                </c:pt>
                <c:pt idx="2251">
                  <c:v>5760357</c:v>
                </c:pt>
                <c:pt idx="2252">
                  <c:v>5837955</c:v>
                </c:pt>
                <c:pt idx="2253">
                  <c:v>5941630</c:v>
                </c:pt>
                <c:pt idx="2254">
                  <c:v>5640181</c:v>
                </c:pt>
                <c:pt idx="2255">
                  <c:v>5572429</c:v>
                </c:pt>
                <c:pt idx="2256">
                  <c:v>5536243</c:v>
                </c:pt>
                <c:pt idx="2257">
                  <c:v>5510015</c:v>
                </c:pt>
                <c:pt idx="2258">
                  <c:v>5481105</c:v>
                </c:pt>
                <c:pt idx="2259">
                  <c:v>5484301</c:v>
                </c:pt>
                <c:pt idx="2260">
                  <c:v>5578093</c:v>
                </c:pt>
                <c:pt idx="2261">
                  <c:v>5617481</c:v>
                </c:pt>
                <c:pt idx="2262">
                  <c:v>5207708</c:v>
                </c:pt>
                <c:pt idx="2263">
                  <c:v>5423535</c:v>
                </c:pt>
                <c:pt idx="2264">
                  <c:v>5471678</c:v>
                </c:pt>
                <c:pt idx="2265">
                  <c:v>5509062</c:v>
                </c:pt>
                <c:pt idx="2266">
                  <c:v>5598360</c:v>
                </c:pt>
                <c:pt idx="2267">
                  <c:v>5541730</c:v>
                </c:pt>
                <c:pt idx="2268">
                  <c:v>5590691</c:v>
                </c:pt>
                <c:pt idx="2269">
                  <c:v>5630764</c:v>
                </c:pt>
                <c:pt idx="2270">
                  <c:v>5672440</c:v>
                </c:pt>
                <c:pt idx="2271">
                  <c:v>5625617</c:v>
                </c:pt>
                <c:pt idx="2272">
                  <c:v>5464172</c:v>
                </c:pt>
                <c:pt idx="2273">
                  <c:v>5356058</c:v>
                </c:pt>
                <c:pt idx="2274">
                  <c:v>5576931</c:v>
                </c:pt>
                <c:pt idx="2275">
                  <c:v>5602555</c:v>
                </c:pt>
                <c:pt idx="2276">
                  <c:v>5568312</c:v>
                </c:pt>
                <c:pt idx="2277">
                  <c:v>5551798</c:v>
                </c:pt>
                <c:pt idx="2278">
                  <c:v>5573865</c:v>
                </c:pt>
                <c:pt idx="2279">
                  <c:v>5525524</c:v>
                </c:pt>
                <c:pt idx="2280">
                  <c:v>5480656</c:v>
                </c:pt>
                <c:pt idx="2281">
                  <c:v>5443604</c:v>
                </c:pt>
                <c:pt idx="2282">
                  <c:v>5345507</c:v>
                </c:pt>
                <c:pt idx="2283">
                  <c:v>5316075</c:v>
                </c:pt>
                <c:pt idx="2284">
                  <c:v>5303104</c:v>
                </c:pt>
                <c:pt idx="2285">
                  <c:v>5283508</c:v>
                </c:pt>
                <c:pt idx="2286">
                  <c:v>5467213</c:v>
                </c:pt>
                <c:pt idx="2287">
                  <c:v>5319684</c:v>
                </c:pt>
                <c:pt idx="2288">
                  <c:v>5569185</c:v>
                </c:pt>
                <c:pt idx="2289">
                  <c:v>5483914</c:v>
                </c:pt>
                <c:pt idx="2290">
                  <c:v>5485447</c:v>
                </c:pt>
                <c:pt idx="2291">
                  <c:v>5503313</c:v>
                </c:pt>
                <c:pt idx="2292">
                  <c:v>5485472</c:v>
                </c:pt>
                <c:pt idx="2293">
                  <c:v>5130220</c:v>
                </c:pt>
                <c:pt idx="2294">
                  <c:v>5105949</c:v>
                </c:pt>
                <c:pt idx="2295">
                  <c:v>5123485</c:v>
                </c:pt>
                <c:pt idx="2296">
                  <c:v>5327148</c:v>
                </c:pt>
                <c:pt idx="2297">
                  <c:v>5274706</c:v>
                </c:pt>
                <c:pt idx="2298">
                  <c:v>5243090</c:v>
                </c:pt>
                <c:pt idx="2299">
                  <c:v>5257193</c:v>
                </c:pt>
                <c:pt idx="2300">
                  <c:v>5289236</c:v>
                </c:pt>
                <c:pt idx="2301">
                  <c:v>5363491</c:v>
                </c:pt>
                <c:pt idx="2302">
                  <c:v>5320772</c:v>
                </c:pt>
                <c:pt idx="2303">
                  <c:v>5330738</c:v>
                </c:pt>
                <c:pt idx="2304">
                  <c:v>5339371</c:v>
                </c:pt>
                <c:pt idx="2305">
                  <c:v>5354871</c:v>
                </c:pt>
                <c:pt idx="2306">
                  <c:v>5445443</c:v>
                </c:pt>
                <c:pt idx="2307">
                  <c:v>5494645</c:v>
                </c:pt>
                <c:pt idx="2308">
                  <c:v>5390135</c:v>
                </c:pt>
                <c:pt idx="2309">
                  <c:v>5363001</c:v>
                </c:pt>
                <c:pt idx="2310">
                  <c:v>4913830</c:v>
                </c:pt>
                <c:pt idx="2311">
                  <c:v>4856488</c:v>
                </c:pt>
                <c:pt idx="2312">
                  <c:v>4641247</c:v>
                </c:pt>
                <c:pt idx="2313">
                  <c:v>4904711</c:v>
                </c:pt>
                <c:pt idx="2314">
                  <c:v>5045304</c:v>
                </c:pt>
                <c:pt idx="2315">
                  <c:v>5118442</c:v>
                </c:pt>
                <c:pt idx="2316">
                  <c:v>5004866</c:v>
                </c:pt>
                <c:pt idx="2317">
                  <c:v>5083193</c:v>
                </c:pt>
                <c:pt idx="2318">
                  <c:v>4869214</c:v>
                </c:pt>
                <c:pt idx="2319">
                  <c:v>4911405</c:v>
                </c:pt>
                <c:pt idx="2320">
                  <c:v>4929691</c:v>
                </c:pt>
                <c:pt idx="2321">
                  <c:v>5021251</c:v>
                </c:pt>
                <c:pt idx="2322">
                  <c:v>5180238</c:v>
                </c:pt>
                <c:pt idx="2323">
                  <c:v>5372937</c:v>
                </c:pt>
                <c:pt idx="2324">
                  <c:v>5485938</c:v>
                </c:pt>
                <c:pt idx="2325">
                  <c:v>5441741</c:v>
                </c:pt>
                <c:pt idx="2326">
                  <c:v>5413516</c:v>
                </c:pt>
                <c:pt idx="2327">
                  <c:v>5367603</c:v>
                </c:pt>
                <c:pt idx="2328">
                  <c:v>5307917</c:v>
                </c:pt>
                <c:pt idx="2329">
                  <c:v>5296712</c:v>
                </c:pt>
                <c:pt idx="2330">
                  <c:v>5284567</c:v>
                </c:pt>
                <c:pt idx="2331">
                  <c:v>5362241</c:v>
                </c:pt>
                <c:pt idx="2332">
                  <c:v>5435087</c:v>
                </c:pt>
                <c:pt idx="2333">
                  <c:v>5417318</c:v>
                </c:pt>
                <c:pt idx="2334">
                  <c:v>5414334</c:v>
                </c:pt>
                <c:pt idx="2335">
                  <c:v>5348205</c:v>
                </c:pt>
                <c:pt idx="2336">
                  <c:v>5326732</c:v>
                </c:pt>
                <c:pt idx="2337">
                  <c:v>5497948</c:v>
                </c:pt>
                <c:pt idx="2338">
                  <c:v>5569340</c:v>
                </c:pt>
                <c:pt idx="2339">
                  <c:v>5535186</c:v>
                </c:pt>
                <c:pt idx="2340">
                  <c:v>5525079</c:v>
                </c:pt>
                <c:pt idx="2341">
                  <c:v>5552130</c:v>
                </c:pt>
                <c:pt idx="2342">
                  <c:v>5540879</c:v>
                </c:pt>
                <c:pt idx="2343">
                  <c:v>5289397</c:v>
                </c:pt>
                <c:pt idx="2344">
                  <c:v>5258820</c:v>
                </c:pt>
                <c:pt idx="2345">
                  <c:v>5421479</c:v>
                </c:pt>
                <c:pt idx="2346">
                  <c:v>5328411</c:v>
                </c:pt>
                <c:pt idx="2347">
                  <c:v>5255572</c:v>
                </c:pt>
                <c:pt idx="2348">
                  <c:v>5326853</c:v>
                </c:pt>
                <c:pt idx="2349">
                  <c:v>5363761</c:v>
                </c:pt>
                <c:pt idx="2350">
                  <c:v>5396957</c:v>
                </c:pt>
                <c:pt idx="2351">
                  <c:v>5258784</c:v>
                </c:pt>
                <c:pt idx="2352">
                  <c:v>5329906</c:v>
                </c:pt>
                <c:pt idx="2353">
                  <c:v>5155440</c:v>
                </c:pt>
                <c:pt idx="2354">
                  <c:v>5284363</c:v>
                </c:pt>
                <c:pt idx="2355">
                  <c:v>5330128</c:v>
                </c:pt>
                <c:pt idx="2356">
                  <c:v>5418867</c:v>
                </c:pt>
                <c:pt idx="2357">
                  <c:v>5095130</c:v>
                </c:pt>
                <c:pt idx="2358">
                  <c:v>5288209</c:v>
                </c:pt>
                <c:pt idx="2359">
                  <c:v>5118086</c:v>
                </c:pt>
                <c:pt idx="2360">
                  <c:v>5258400</c:v>
                </c:pt>
                <c:pt idx="2361">
                  <c:v>5279062</c:v>
                </c:pt>
                <c:pt idx="2362">
                  <c:v>5191403</c:v>
                </c:pt>
                <c:pt idx="2363">
                  <c:v>5232220</c:v>
                </c:pt>
                <c:pt idx="2364">
                  <c:v>5280340</c:v>
                </c:pt>
                <c:pt idx="2365">
                  <c:v>5305177</c:v>
                </c:pt>
                <c:pt idx="2366">
                  <c:v>5451441</c:v>
                </c:pt>
                <c:pt idx="2367">
                  <c:v>5324062</c:v>
                </c:pt>
                <c:pt idx="2368">
                  <c:v>5324383</c:v>
                </c:pt>
                <c:pt idx="2369">
                  <c:v>5315373</c:v>
                </c:pt>
                <c:pt idx="2370">
                  <c:v>5527188</c:v>
                </c:pt>
                <c:pt idx="2371">
                  <c:v>5422545</c:v>
                </c:pt>
                <c:pt idx="2372">
                  <c:v>5447948</c:v>
                </c:pt>
                <c:pt idx="2373">
                  <c:v>5585774</c:v>
                </c:pt>
                <c:pt idx="2374">
                  <c:v>5544335</c:v>
                </c:pt>
                <c:pt idx="2375">
                  <c:v>5529485</c:v>
                </c:pt>
                <c:pt idx="2376">
                  <c:v>5526104</c:v>
                </c:pt>
                <c:pt idx="2377">
                  <c:v>5473969</c:v>
                </c:pt>
                <c:pt idx="2378">
                  <c:v>5505643</c:v>
                </c:pt>
                <c:pt idx="2379">
                  <c:v>5541036</c:v>
                </c:pt>
                <c:pt idx="2380">
                  <c:v>5634137</c:v>
                </c:pt>
                <c:pt idx="2381">
                  <c:v>5511915</c:v>
                </c:pt>
                <c:pt idx="2382">
                  <c:v>5487889</c:v>
                </c:pt>
                <c:pt idx="2383">
                  <c:v>5423999</c:v>
                </c:pt>
                <c:pt idx="2384">
                  <c:v>5244228</c:v>
                </c:pt>
                <c:pt idx="2385">
                  <c:v>5369700</c:v>
                </c:pt>
                <c:pt idx="2386">
                  <c:v>5442617</c:v>
                </c:pt>
                <c:pt idx="2387">
                  <c:v>5527210</c:v>
                </c:pt>
                <c:pt idx="2388">
                  <c:v>5561044</c:v>
                </c:pt>
                <c:pt idx="2389">
                  <c:v>5583922</c:v>
                </c:pt>
                <c:pt idx="2390">
                  <c:v>5542618</c:v>
                </c:pt>
                <c:pt idx="2391">
                  <c:v>5801587</c:v>
                </c:pt>
                <c:pt idx="2392">
                  <c:v>5662518</c:v>
                </c:pt>
                <c:pt idx="2393">
                  <c:v>5711197</c:v>
                </c:pt>
                <c:pt idx="2394">
                  <c:v>5844962</c:v>
                </c:pt>
                <c:pt idx="2395">
                  <c:v>5840628</c:v>
                </c:pt>
                <c:pt idx="2396">
                  <c:v>5671190</c:v>
                </c:pt>
                <c:pt idx="2397">
                  <c:v>5727200</c:v>
                </c:pt>
                <c:pt idx="2398">
                  <c:v>5532903</c:v>
                </c:pt>
                <c:pt idx="2399">
                  <c:v>5660603</c:v>
                </c:pt>
                <c:pt idx="2400">
                  <c:v>5676529</c:v>
                </c:pt>
                <c:pt idx="2401">
                  <c:v>5641102</c:v>
                </c:pt>
                <c:pt idx="2402">
                  <c:v>5617094</c:v>
                </c:pt>
                <c:pt idx="2403">
                  <c:v>5661592</c:v>
                </c:pt>
                <c:pt idx="2404">
                  <c:v>5537452</c:v>
                </c:pt>
                <c:pt idx="2405">
                  <c:v>5540296</c:v>
                </c:pt>
                <c:pt idx="2406">
                  <c:v>5525794</c:v>
                </c:pt>
                <c:pt idx="2407">
                  <c:v>5689310</c:v>
                </c:pt>
                <c:pt idx="2408">
                  <c:v>5733679</c:v>
                </c:pt>
                <c:pt idx="2409">
                  <c:v>5895079</c:v>
                </c:pt>
                <c:pt idx="2410">
                  <c:v>5862757</c:v>
                </c:pt>
                <c:pt idx="2411">
                  <c:v>5895099</c:v>
                </c:pt>
                <c:pt idx="2412">
                  <c:v>5426362</c:v>
                </c:pt>
                <c:pt idx="2413">
                  <c:v>5267470</c:v>
                </c:pt>
                <c:pt idx="2414">
                  <c:v>5743537</c:v>
                </c:pt>
                <c:pt idx="2415">
                  <c:v>5791951</c:v>
                </c:pt>
                <c:pt idx="2416">
                  <c:v>5823185</c:v>
                </c:pt>
                <c:pt idx="2417">
                  <c:v>5928034</c:v>
                </c:pt>
                <c:pt idx="2418">
                  <c:v>5872982</c:v>
                </c:pt>
                <c:pt idx="2419">
                  <c:v>5768098</c:v>
                </c:pt>
                <c:pt idx="2420">
                  <c:v>5862996</c:v>
                </c:pt>
                <c:pt idx="2421">
                  <c:v>5853980</c:v>
                </c:pt>
                <c:pt idx="2422">
                  <c:v>5871803</c:v>
                </c:pt>
                <c:pt idx="2423">
                  <c:v>5801921</c:v>
                </c:pt>
                <c:pt idx="2424">
                  <c:v>5772616</c:v>
                </c:pt>
                <c:pt idx="2425">
                  <c:v>5778022</c:v>
                </c:pt>
                <c:pt idx="2426">
                  <c:v>5668256</c:v>
                </c:pt>
                <c:pt idx="2427">
                  <c:v>5591422</c:v>
                </c:pt>
                <c:pt idx="2428">
                  <c:v>5588686</c:v>
                </c:pt>
                <c:pt idx="2429">
                  <c:v>5639372</c:v>
                </c:pt>
                <c:pt idx="2430">
                  <c:v>5696683</c:v>
                </c:pt>
                <c:pt idx="2431">
                  <c:v>5496889</c:v>
                </c:pt>
                <c:pt idx="2432">
                  <c:v>5592667</c:v>
                </c:pt>
                <c:pt idx="2433">
                  <c:v>5687696</c:v>
                </c:pt>
                <c:pt idx="2434">
                  <c:v>5529327</c:v>
                </c:pt>
                <c:pt idx="2435">
                  <c:v>5743554</c:v>
                </c:pt>
                <c:pt idx="2436">
                  <c:v>5817964</c:v>
                </c:pt>
                <c:pt idx="2437">
                  <c:v>5802283</c:v>
                </c:pt>
                <c:pt idx="2438">
                  <c:v>5723006</c:v>
                </c:pt>
                <c:pt idx="2439">
                  <c:v>5780701</c:v>
                </c:pt>
                <c:pt idx="2440">
                  <c:v>5794978</c:v>
                </c:pt>
                <c:pt idx="2441">
                  <c:v>5857545</c:v>
                </c:pt>
                <c:pt idx="2442">
                  <c:v>5787673</c:v>
                </c:pt>
                <c:pt idx="2443">
                  <c:v>5748128</c:v>
                </c:pt>
                <c:pt idx="2444">
                  <c:v>5763803</c:v>
                </c:pt>
                <c:pt idx="2445">
                  <c:v>5768289</c:v>
                </c:pt>
                <c:pt idx="2446">
                  <c:v>5690761</c:v>
                </c:pt>
                <c:pt idx="2447">
                  <c:v>5527013</c:v>
                </c:pt>
                <c:pt idx="2448">
                  <c:v>5484921</c:v>
                </c:pt>
                <c:pt idx="2449">
                  <c:v>5561230</c:v>
                </c:pt>
                <c:pt idx="2450">
                  <c:v>5610681</c:v>
                </c:pt>
                <c:pt idx="2451">
                  <c:v>5622531</c:v>
                </c:pt>
                <c:pt idx="2452">
                  <c:v>5630597</c:v>
                </c:pt>
                <c:pt idx="2453">
                  <c:v>5615920</c:v>
                </c:pt>
                <c:pt idx="2454">
                  <c:v>5561844</c:v>
                </c:pt>
                <c:pt idx="2455">
                  <c:v>5537694</c:v>
                </c:pt>
                <c:pt idx="2456">
                  <c:v>5424038</c:v>
                </c:pt>
                <c:pt idx="2457">
                  <c:v>5715322</c:v>
                </c:pt>
                <c:pt idx="2458">
                  <c:v>5651497</c:v>
                </c:pt>
                <c:pt idx="2459">
                  <c:v>5649671</c:v>
                </c:pt>
                <c:pt idx="2460">
                  <c:v>5542202</c:v>
                </c:pt>
                <c:pt idx="2461">
                  <c:v>5472161</c:v>
                </c:pt>
                <c:pt idx="2462">
                  <c:v>5617623</c:v>
                </c:pt>
                <c:pt idx="2463">
                  <c:v>5498208</c:v>
                </c:pt>
                <c:pt idx="2464">
                  <c:v>5517285</c:v>
                </c:pt>
                <c:pt idx="2465">
                  <c:v>5049696</c:v>
                </c:pt>
                <c:pt idx="2466">
                  <c:v>5112726</c:v>
                </c:pt>
                <c:pt idx="2467">
                  <c:v>5071655</c:v>
                </c:pt>
                <c:pt idx="2468">
                  <c:v>5223289</c:v>
                </c:pt>
                <c:pt idx="2469">
                  <c:v>5219980</c:v>
                </c:pt>
                <c:pt idx="2470">
                  <c:v>5231334</c:v>
                </c:pt>
                <c:pt idx="2471">
                  <c:v>5245528</c:v>
                </c:pt>
                <c:pt idx="2472">
                  <c:v>5331666</c:v>
                </c:pt>
                <c:pt idx="2473">
                  <c:v>5343504</c:v>
                </c:pt>
                <c:pt idx="2474">
                  <c:v>5308380</c:v>
                </c:pt>
                <c:pt idx="2475">
                  <c:v>5360891</c:v>
                </c:pt>
                <c:pt idx="2476">
                  <c:v>5337226</c:v>
                </c:pt>
                <c:pt idx="2477">
                  <c:v>5290803</c:v>
                </c:pt>
                <c:pt idx="2478">
                  <c:v>5206128</c:v>
                </c:pt>
                <c:pt idx="2479">
                  <c:v>5156228</c:v>
                </c:pt>
                <c:pt idx="2480">
                  <c:v>5145387</c:v>
                </c:pt>
                <c:pt idx="2481">
                  <c:v>5179404</c:v>
                </c:pt>
                <c:pt idx="2482">
                  <c:v>5119060</c:v>
                </c:pt>
                <c:pt idx="2483">
                  <c:v>5174971</c:v>
                </c:pt>
                <c:pt idx="2484">
                  <c:v>5249250</c:v>
                </c:pt>
                <c:pt idx="2485">
                  <c:v>5217572</c:v>
                </c:pt>
                <c:pt idx="2486">
                  <c:v>5329467</c:v>
                </c:pt>
                <c:pt idx="2487">
                  <c:v>5245273</c:v>
                </c:pt>
                <c:pt idx="2488">
                  <c:v>5316092</c:v>
                </c:pt>
                <c:pt idx="2489">
                  <c:v>5443822</c:v>
                </c:pt>
                <c:pt idx="2490">
                  <c:v>5432753</c:v>
                </c:pt>
                <c:pt idx="2491">
                  <c:v>5431796</c:v>
                </c:pt>
                <c:pt idx="2492">
                  <c:v>5542153</c:v>
                </c:pt>
                <c:pt idx="2493">
                  <c:v>5572301</c:v>
                </c:pt>
                <c:pt idx="2494">
                  <c:v>5544099</c:v>
                </c:pt>
                <c:pt idx="2495">
                  <c:v>5541048</c:v>
                </c:pt>
                <c:pt idx="2496">
                  <c:v>5505672</c:v>
                </c:pt>
                <c:pt idx="2497">
                  <c:v>5617073</c:v>
                </c:pt>
                <c:pt idx="2498">
                  <c:v>5440665</c:v>
                </c:pt>
                <c:pt idx="2499">
                  <c:v>5551116</c:v>
                </c:pt>
                <c:pt idx="2500">
                  <c:v>5985058</c:v>
                </c:pt>
                <c:pt idx="2501">
                  <c:v>5765640</c:v>
                </c:pt>
                <c:pt idx="2502">
                  <c:v>5720989</c:v>
                </c:pt>
                <c:pt idx="2503">
                  <c:v>5661794</c:v>
                </c:pt>
                <c:pt idx="2504">
                  <c:v>5817932</c:v>
                </c:pt>
                <c:pt idx="2505">
                  <c:v>5883027</c:v>
                </c:pt>
                <c:pt idx="2506">
                  <c:v>5781088</c:v>
                </c:pt>
                <c:pt idx="2507">
                  <c:v>5626685</c:v>
                </c:pt>
                <c:pt idx="2508">
                  <c:v>5608882</c:v>
                </c:pt>
                <c:pt idx="2509">
                  <c:v>5600502</c:v>
                </c:pt>
                <c:pt idx="2510">
                  <c:v>5617722</c:v>
                </c:pt>
                <c:pt idx="2511">
                  <c:v>5463627</c:v>
                </c:pt>
                <c:pt idx="2512">
                  <c:v>5516913</c:v>
                </c:pt>
                <c:pt idx="2513">
                  <c:v>5528914</c:v>
                </c:pt>
                <c:pt idx="2514">
                  <c:v>5469237</c:v>
                </c:pt>
                <c:pt idx="2515">
                  <c:v>5497845</c:v>
                </c:pt>
                <c:pt idx="2516">
                  <c:v>5476483</c:v>
                </c:pt>
                <c:pt idx="2517">
                  <c:v>5602732</c:v>
                </c:pt>
                <c:pt idx="2518">
                  <c:v>5492299</c:v>
                </c:pt>
                <c:pt idx="2519">
                  <c:v>5514884</c:v>
                </c:pt>
                <c:pt idx="2520">
                  <c:v>5490212</c:v>
                </c:pt>
                <c:pt idx="2521">
                  <c:v>5477058</c:v>
                </c:pt>
                <c:pt idx="2522">
                  <c:v>5470851</c:v>
                </c:pt>
                <c:pt idx="2523">
                  <c:v>5534056</c:v>
                </c:pt>
                <c:pt idx="2524">
                  <c:v>5576467</c:v>
                </c:pt>
                <c:pt idx="2525">
                  <c:v>5593079</c:v>
                </c:pt>
                <c:pt idx="2526">
                  <c:v>6016665</c:v>
                </c:pt>
                <c:pt idx="2527">
                  <c:v>5812787</c:v>
                </c:pt>
                <c:pt idx="2528">
                  <c:v>5810988</c:v>
                </c:pt>
                <c:pt idx="2529">
                  <c:v>5798158</c:v>
                </c:pt>
                <c:pt idx="2530">
                  <c:v>5775632</c:v>
                </c:pt>
                <c:pt idx="2531">
                  <c:v>6068496</c:v>
                </c:pt>
                <c:pt idx="2532">
                  <c:v>5977120</c:v>
                </c:pt>
                <c:pt idx="2533">
                  <c:v>5768416</c:v>
                </c:pt>
                <c:pt idx="2534">
                  <c:v>5833656</c:v>
                </c:pt>
                <c:pt idx="2535">
                  <c:v>5754961</c:v>
                </c:pt>
                <c:pt idx="2536">
                  <c:v>5790039</c:v>
                </c:pt>
                <c:pt idx="2537">
                  <c:v>5934918</c:v>
                </c:pt>
                <c:pt idx="2538">
                  <c:v>5938388</c:v>
                </c:pt>
                <c:pt idx="2539">
                  <c:v>5801792</c:v>
                </c:pt>
                <c:pt idx="2540">
                  <c:v>5413687</c:v>
                </c:pt>
                <c:pt idx="2541">
                  <c:v>5363826</c:v>
                </c:pt>
                <c:pt idx="2542">
                  <c:v>5439974</c:v>
                </c:pt>
                <c:pt idx="2543">
                  <c:v>5511228</c:v>
                </c:pt>
                <c:pt idx="2544">
                  <c:v>5591280</c:v>
                </c:pt>
                <c:pt idx="2545">
                  <c:v>6157245</c:v>
                </c:pt>
                <c:pt idx="2546">
                  <c:v>5932274</c:v>
                </c:pt>
                <c:pt idx="2547">
                  <c:v>5871231</c:v>
                </c:pt>
                <c:pt idx="2548">
                  <c:v>5692223</c:v>
                </c:pt>
                <c:pt idx="2549">
                  <c:v>5623573</c:v>
                </c:pt>
                <c:pt idx="2550">
                  <c:v>5565025</c:v>
                </c:pt>
                <c:pt idx="2551">
                  <c:v>5533962</c:v>
                </c:pt>
                <c:pt idx="2552">
                  <c:v>5609349</c:v>
                </c:pt>
                <c:pt idx="2553">
                  <c:v>5615756</c:v>
                </c:pt>
                <c:pt idx="2554">
                  <c:v>5753296</c:v>
                </c:pt>
                <c:pt idx="2555">
                  <c:v>5749738</c:v>
                </c:pt>
                <c:pt idx="2556">
                  <c:v>5649392</c:v>
                </c:pt>
                <c:pt idx="2557">
                  <c:v>5564796</c:v>
                </c:pt>
                <c:pt idx="2558">
                  <c:v>5546872</c:v>
                </c:pt>
                <c:pt idx="2559">
                  <c:v>5551151</c:v>
                </c:pt>
                <c:pt idx="2560">
                  <c:v>5577197</c:v>
                </c:pt>
                <c:pt idx="2561">
                  <c:v>5526975</c:v>
                </c:pt>
                <c:pt idx="2562">
                  <c:v>5434703</c:v>
                </c:pt>
                <c:pt idx="2563">
                  <c:v>5546194</c:v>
                </c:pt>
                <c:pt idx="2564">
                  <c:v>5527016</c:v>
                </c:pt>
                <c:pt idx="2565">
                  <c:v>5572092</c:v>
                </c:pt>
                <c:pt idx="2566">
                  <c:v>5778295</c:v>
                </c:pt>
                <c:pt idx="2567">
                  <c:v>5548992</c:v>
                </c:pt>
                <c:pt idx="2568">
                  <c:v>5462037</c:v>
                </c:pt>
                <c:pt idx="2569">
                  <c:v>5510777</c:v>
                </c:pt>
                <c:pt idx="2570">
                  <c:v>5656303</c:v>
                </c:pt>
                <c:pt idx="2571">
                  <c:v>5632745</c:v>
                </c:pt>
                <c:pt idx="2572">
                  <c:v>5639719</c:v>
                </c:pt>
                <c:pt idx="2573">
                  <c:v>5674953</c:v>
                </c:pt>
                <c:pt idx="2574">
                  <c:v>5625419</c:v>
                </c:pt>
                <c:pt idx="2575">
                  <c:v>5683190</c:v>
                </c:pt>
                <c:pt idx="2576">
                  <c:v>5652327</c:v>
                </c:pt>
                <c:pt idx="2577">
                  <c:v>5582572</c:v>
                </c:pt>
                <c:pt idx="2578">
                  <c:v>5542130</c:v>
                </c:pt>
                <c:pt idx="2579">
                  <c:v>5554602</c:v>
                </c:pt>
                <c:pt idx="2580">
                  <c:v>5675129</c:v>
                </c:pt>
                <c:pt idx="2581">
                  <c:v>5600571</c:v>
                </c:pt>
                <c:pt idx="2582">
                  <c:v>5600471</c:v>
                </c:pt>
                <c:pt idx="2583">
                  <c:v>5710730</c:v>
                </c:pt>
                <c:pt idx="2584">
                  <c:v>5687051</c:v>
                </c:pt>
                <c:pt idx="2585">
                  <c:v>5678252</c:v>
                </c:pt>
                <c:pt idx="2586">
                  <c:v>5770460</c:v>
                </c:pt>
                <c:pt idx="2587">
                  <c:v>5630494</c:v>
                </c:pt>
                <c:pt idx="2588">
                  <c:v>5604260</c:v>
                </c:pt>
                <c:pt idx="2589">
                  <c:v>5649955</c:v>
                </c:pt>
                <c:pt idx="2590">
                  <c:v>5716954</c:v>
                </c:pt>
                <c:pt idx="2591">
                  <c:v>5640257</c:v>
                </c:pt>
                <c:pt idx="2592">
                  <c:v>5626572</c:v>
                </c:pt>
                <c:pt idx="2593">
                  <c:v>5674591</c:v>
                </c:pt>
                <c:pt idx="2594">
                  <c:v>5755162</c:v>
                </c:pt>
                <c:pt idx="2595">
                  <c:v>5828489</c:v>
                </c:pt>
                <c:pt idx="2596">
                  <c:v>5736830</c:v>
                </c:pt>
                <c:pt idx="2597">
                  <c:v>5796093</c:v>
                </c:pt>
                <c:pt idx="2598">
                  <c:v>5692364</c:v>
                </c:pt>
                <c:pt idx="2599">
                  <c:v>5630682</c:v>
                </c:pt>
                <c:pt idx="2600">
                  <c:v>5789284</c:v>
                </c:pt>
                <c:pt idx="2601">
                  <c:v>5683198</c:v>
                </c:pt>
                <c:pt idx="2602">
                  <c:v>5684074</c:v>
                </c:pt>
                <c:pt idx="2603">
                  <c:v>5705959</c:v>
                </c:pt>
                <c:pt idx="2604">
                  <c:v>5749810</c:v>
                </c:pt>
                <c:pt idx="2605">
                  <c:v>5518592</c:v>
                </c:pt>
                <c:pt idx="2606">
                  <c:v>5484629</c:v>
                </c:pt>
                <c:pt idx="2607">
                  <c:v>5481654</c:v>
                </c:pt>
                <c:pt idx="2608">
                  <c:v>5529616</c:v>
                </c:pt>
                <c:pt idx="2609">
                  <c:v>5545421</c:v>
                </c:pt>
                <c:pt idx="2610">
                  <c:v>5546738</c:v>
                </c:pt>
                <c:pt idx="2611">
                  <c:v>5504577</c:v>
                </c:pt>
                <c:pt idx="2612">
                  <c:v>5427174</c:v>
                </c:pt>
                <c:pt idx="2613">
                  <c:v>5413289</c:v>
                </c:pt>
                <c:pt idx="2614">
                  <c:v>5424689</c:v>
                </c:pt>
                <c:pt idx="2615">
                  <c:v>5375271</c:v>
                </c:pt>
                <c:pt idx="2616">
                  <c:v>5296198</c:v>
                </c:pt>
                <c:pt idx="2617">
                  <c:v>5414791</c:v>
                </c:pt>
                <c:pt idx="2618">
                  <c:v>5512996</c:v>
                </c:pt>
                <c:pt idx="2619">
                  <c:v>5648837</c:v>
                </c:pt>
                <c:pt idx="2620">
                  <c:v>5644780</c:v>
                </c:pt>
                <c:pt idx="2621">
                  <c:v>5556418</c:v>
                </c:pt>
                <c:pt idx="2622">
                  <c:v>5514611</c:v>
                </c:pt>
                <c:pt idx="2623">
                  <c:v>5363743</c:v>
                </c:pt>
                <c:pt idx="2624">
                  <c:v>5399153</c:v>
                </c:pt>
                <c:pt idx="2625">
                  <c:v>5475992</c:v>
                </c:pt>
                <c:pt idx="2626">
                  <c:v>5451971</c:v>
                </c:pt>
                <c:pt idx="2627">
                  <c:v>5667337</c:v>
                </c:pt>
                <c:pt idx="2628">
                  <c:v>5673141</c:v>
                </c:pt>
                <c:pt idx="2629">
                  <c:v>5721364</c:v>
                </c:pt>
                <c:pt idx="2630">
                  <c:v>5638072</c:v>
                </c:pt>
                <c:pt idx="2631">
                  <c:v>5915108</c:v>
                </c:pt>
                <c:pt idx="2632">
                  <c:v>5861830</c:v>
                </c:pt>
                <c:pt idx="2633">
                  <c:v>5830258</c:v>
                </c:pt>
                <c:pt idx="2634">
                  <c:v>5834161</c:v>
                </c:pt>
                <c:pt idx="2635">
                  <c:v>5774886</c:v>
                </c:pt>
                <c:pt idx="2636">
                  <c:v>5556188</c:v>
                </c:pt>
                <c:pt idx="2637">
                  <c:v>5694462</c:v>
                </c:pt>
                <c:pt idx="2638">
                  <c:v>5604056</c:v>
                </c:pt>
                <c:pt idx="2639">
                  <c:v>5401190</c:v>
                </c:pt>
                <c:pt idx="2640">
                  <c:v>5547176</c:v>
                </c:pt>
                <c:pt idx="2641">
                  <c:v>5549969</c:v>
                </c:pt>
                <c:pt idx="2642">
                  <c:v>5599188</c:v>
                </c:pt>
                <c:pt idx="2643">
                  <c:v>5542929</c:v>
                </c:pt>
                <c:pt idx="2644">
                  <c:v>5350025</c:v>
                </c:pt>
                <c:pt idx="2645">
                  <c:v>5528637</c:v>
                </c:pt>
                <c:pt idx="2646">
                  <c:v>5761182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D-4492-9BAC-C3998620C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069952"/>
        <c:axId val="209071488"/>
      </c:areaChart>
      <c:dateAx>
        <c:axId val="209069952"/>
        <c:scaling>
          <c:orientation val="minMax"/>
        </c:scaling>
        <c:delete val="0"/>
        <c:axPos val="b"/>
        <c:numFmt formatCode="[$-10409]m/d/yy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09071488"/>
        <c:crosses val="autoZero"/>
        <c:auto val="1"/>
        <c:lblOffset val="100"/>
        <c:baseTimeUnit val="days"/>
        <c:majorUnit val="3"/>
        <c:majorTimeUnit val="months"/>
      </c:dateAx>
      <c:valAx>
        <c:axId val="209071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Dth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209069952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0.11779</cdr:x>
      <cdr:y>0.39792</cdr:y>
    </cdr:from>
    <cdr:to>
      <cdr:x>0.17709</cdr:x>
      <cdr:y>0.44465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0118" y="2080158"/>
          <a:ext cx="513563" cy="244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-4.9%</a:t>
          </a:r>
        </a:p>
      </cdr:txBody>
    </cdr:sp>
  </cdr:relSizeAnchor>
  <cdr:relSizeAnchor xmlns:cdr="http://schemas.openxmlformats.org/drawingml/2006/chartDrawing">
    <cdr:from>
      <cdr:x>0.15525</cdr:x>
      <cdr:y>0.45419</cdr:y>
    </cdr:from>
    <cdr:to>
      <cdr:x>0.21455</cdr:x>
      <cdr:y>0.5009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44522" y="2374312"/>
          <a:ext cx="513563" cy="244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-10.7%</a:t>
          </a:r>
        </a:p>
      </cdr:txBody>
    </cdr:sp>
  </cdr:relSizeAnchor>
  <cdr:relSizeAnchor xmlns:cdr="http://schemas.openxmlformats.org/drawingml/2006/chartDrawing">
    <cdr:from>
      <cdr:x>0.29576</cdr:x>
      <cdr:y>0.29001</cdr:y>
    </cdr:from>
    <cdr:to>
      <cdr:x>0.35505</cdr:x>
      <cdr:y>0.33393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61446" y="1516058"/>
          <a:ext cx="513476" cy="2295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14.3%</a:t>
          </a:r>
        </a:p>
      </cdr:txBody>
    </cdr:sp>
  </cdr:relSizeAnchor>
  <cdr:relSizeAnchor xmlns:cdr="http://schemas.openxmlformats.org/drawingml/2006/chartDrawing">
    <cdr:from>
      <cdr:x>0.33446</cdr:x>
      <cdr:y>0.40548</cdr:y>
    </cdr:from>
    <cdr:to>
      <cdr:x>0.39376</cdr:x>
      <cdr:y>0.45221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96565" y="2119678"/>
          <a:ext cx="513563" cy="244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45.0%</a:t>
          </a:r>
        </a:p>
      </cdr:txBody>
    </cdr:sp>
  </cdr:relSizeAnchor>
  <cdr:relSizeAnchor xmlns:cdr="http://schemas.openxmlformats.org/drawingml/2006/chartDrawing">
    <cdr:from>
      <cdr:x>0.51646</cdr:x>
      <cdr:y>0.15436</cdr:y>
    </cdr:from>
    <cdr:to>
      <cdr:x>0.57575</cdr:x>
      <cdr:y>0.20109</cdr:y>
    </cdr:to>
    <cdr:sp macro="" textlink="">
      <cdr:nvSpPr>
        <cdr:cNvPr id="8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72777" y="806943"/>
          <a:ext cx="513477" cy="244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-6.7%</a:t>
          </a:r>
        </a:p>
      </cdr:txBody>
    </cdr:sp>
  </cdr:relSizeAnchor>
  <cdr:relSizeAnchor xmlns:cdr="http://schemas.openxmlformats.org/drawingml/2006/chartDrawing">
    <cdr:from>
      <cdr:x>0.47437</cdr:x>
      <cdr:y>0.12382</cdr:y>
    </cdr:from>
    <cdr:to>
      <cdr:x>0.53366</cdr:x>
      <cdr:y>0.17055</cdr:y>
    </cdr:to>
    <cdr:sp macro="" textlink="">
      <cdr:nvSpPr>
        <cdr:cNvPr id="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08252" y="647295"/>
          <a:ext cx="513476" cy="244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-10.3%</a:t>
          </a:r>
        </a:p>
      </cdr:txBody>
    </cdr:sp>
  </cdr:relSizeAnchor>
  <cdr:relSizeAnchor xmlns:cdr="http://schemas.openxmlformats.org/drawingml/2006/chartDrawing">
    <cdr:from>
      <cdr:x>0.65473</cdr:x>
      <cdr:y>0.11977</cdr:y>
    </cdr:from>
    <cdr:to>
      <cdr:x>0.71402</cdr:x>
      <cdr:y>0.1665</cdr:y>
    </cdr:to>
    <cdr:sp macro="" textlink="">
      <cdr:nvSpPr>
        <cdr:cNvPr id="10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70206" y="626123"/>
          <a:ext cx="513477" cy="244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-15.5%</a:t>
          </a:r>
        </a:p>
      </cdr:txBody>
    </cdr:sp>
  </cdr:relSizeAnchor>
  <cdr:relSizeAnchor xmlns:cdr="http://schemas.openxmlformats.org/drawingml/2006/chartDrawing">
    <cdr:from>
      <cdr:x>0.68898</cdr:x>
      <cdr:y>0.17918</cdr:y>
    </cdr:from>
    <cdr:to>
      <cdr:x>0.74827</cdr:x>
      <cdr:y>0.22591</cdr:y>
    </cdr:to>
    <cdr:sp macro="" textlink="">
      <cdr:nvSpPr>
        <cdr:cNvPr id="1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66891" y="936695"/>
          <a:ext cx="513476" cy="244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-10.0%</a:t>
          </a:r>
        </a:p>
      </cdr:txBody>
    </cdr:sp>
  </cdr:relSizeAnchor>
  <cdr:relSizeAnchor xmlns:cdr="http://schemas.openxmlformats.org/drawingml/2006/chartDrawing">
    <cdr:from>
      <cdr:x>0.83213</cdr:x>
      <cdr:y>0.27223</cdr:y>
    </cdr:from>
    <cdr:to>
      <cdr:x>0.89142</cdr:x>
      <cdr:y>0.31896</cdr:y>
    </cdr:to>
    <cdr:sp macro="" textlink="">
      <cdr:nvSpPr>
        <cdr:cNvPr id="1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06574" y="1423110"/>
          <a:ext cx="513476" cy="244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19.7%</a:t>
          </a:r>
        </a:p>
      </cdr:txBody>
    </cdr:sp>
  </cdr:relSizeAnchor>
  <cdr:relSizeAnchor xmlns:cdr="http://schemas.openxmlformats.org/drawingml/2006/chartDrawing">
    <cdr:from>
      <cdr:x>0.87282</cdr:x>
      <cdr:y>0.34374</cdr:y>
    </cdr:from>
    <cdr:to>
      <cdr:x>0.93211</cdr:x>
      <cdr:y>0.39047</cdr:y>
    </cdr:to>
    <cdr:sp macro="" textlink="">
      <cdr:nvSpPr>
        <cdr:cNvPr id="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59006" y="1796930"/>
          <a:ext cx="513476" cy="2442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36.9%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0.12747</cdr:x>
      <cdr:y>0.39545</cdr:y>
    </cdr:from>
    <cdr:to>
      <cdr:x>0.18772</cdr:x>
      <cdr:y>0.44621</cdr:y>
    </cdr:to>
    <cdr:sp macro="" textlink="">
      <cdr:nvSpPr>
        <cdr:cNvPr id="1556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91385" y="2300434"/>
          <a:ext cx="515840" cy="2952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9.3%</a:t>
          </a:r>
        </a:p>
      </cdr:txBody>
    </cdr:sp>
  </cdr:relSizeAnchor>
  <cdr:relSizeAnchor xmlns:cdr="http://schemas.openxmlformats.org/drawingml/2006/chartDrawing">
    <cdr:from>
      <cdr:x>0.16868</cdr:x>
      <cdr:y>0.433</cdr:y>
    </cdr:from>
    <cdr:to>
      <cdr:x>0.22968</cdr:x>
      <cdr:y>0.47975</cdr:y>
    </cdr:to>
    <cdr:sp macro="" textlink="">
      <cdr:nvSpPr>
        <cdr:cNvPr id="1556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4188" y="2518873"/>
          <a:ext cx="522261" cy="2719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21.8%</a:t>
          </a:r>
        </a:p>
      </cdr:txBody>
    </cdr:sp>
  </cdr:relSizeAnchor>
  <cdr:relSizeAnchor xmlns:cdr="http://schemas.openxmlformats.org/drawingml/2006/chartDrawing">
    <cdr:from>
      <cdr:x>0.20719</cdr:x>
      <cdr:y>0.40969</cdr:y>
    </cdr:from>
    <cdr:to>
      <cdr:x>0.27394</cdr:x>
      <cdr:y>0.46431</cdr:y>
    </cdr:to>
    <cdr:sp macro="" textlink="">
      <cdr:nvSpPr>
        <cdr:cNvPr id="1556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3921" y="2383276"/>
          <a:ext cx="571490" cy="317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27% of Total</a:t>
          </a:r>
        </a:p>
      </cdr:txBody>
    </cdr:sp>
  </cdr:relSizeAnchor>
  <cdr:relSizeAnchor xmlns:cdr="http://schemas.openxmlformats.org/drawingml/2006/chartDrawing">
    <cdr:from>
      <cdr:x>0.30446</cdr:x>
      <cdr:y>0.34298</cdr:y>
    </cdr:from>
    <cdr:to>
      <cdr:x>0.36371</cdr:x>
      <cdr:y>0.39348</cdr:y>
    </cdr:to>
    <cdr:sp macro="" textlink="">
      <cdr:nvSpPr>
        <cdr:cNvPr id="8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6713" y="1995202"/>
          <a:ext cx="507279" cy="2937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16.6%</a:t>
          </a:r>
        </a:p>
      </cdr:txBody>
    </cdr:sp>
  </cdr:relSizeAnchor>
  <cdr:relSizeAnchor xmlns:cdr="http://schemas.openxmlformats.org/drawingml/2006/chartDrawing">
    <cdr:from>
      <cdr:x>0.34423</cdr:x>
      <cdr:y>0.37178</cdr:y>
    </cdr:from>
    <cdr:to>
      <cdr:x>0.40398</cdr:x>
      <cdr:y>0.42103</cdr:y>
    </cdr:to>
    <cdr:sp macro="" textlink="">
      <cdr:nvSpPr>
        <cdr:cNvPr id="9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47155" y="2162710"/>
          <a:ext cx="511560" cy="2864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24.0%</a:t>
          </a:r>
        </a:p>
      </cdr:txBody>
    </cdr:sp>
  </cdr:relSizeAnchor>
  <cdr:relSizeAnchor xmlns:cdr="http://schemas.openxmlformats.org/drawingml/2006/chartDrawing">
    <cdr:from>
      <cdr:x>0.38222</cdr:x>
      <cdr:y>0.30413</cdr:y>
    </cdr:from>
    <cdr:to>
      <cdr:x>0.44847</cdr:x>
      <cdr:y>0.38171</cdr:y>
    </cdr:to>
    <cdr:sp macro="" textlink="">
      <cdr:nvSpPr>
        <cdr:cNvPr id="10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72437" y="1769174"/>
          <a:ext cx="567210" cy="4513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18% of Total</a:t>
          </a:r>
        </a:p>
      </cdr:txBody>
    </cdr:sp>
  </cdr:relSizeAnchor>
  <cdr:relSizeAnchor xmlns:cdr="http://schemas.openxmlformats.org/drawingml/2006/chartDrawing">
    <cdr:from>
      <cdr:x>0.48399</cdr:x>
      <cdr:y>0.26851</cdr:y>
    </cdr:from>
    <cdr:to>
      <cdr:x>0.54374</cdr:x>
      <cdr:y>0.31926</cdr:y>
    </cdr:to>
    <cdr:sp macro="" textlink="">
      <cdr:nvSpPr>
        <cdr:cNvPr id="11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3788" y="1561986"/>
          <a:ext cx="511559" cy="2952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6.8%</a:t>
          </a:r>
        </a:p>
      </cdr:txBody>
    </cdr:sp>
  </cdr:relSizeAnchor>
  <cdr:relSizeAnchor xmlns:cdr="http://schemas.openxmlformats.org/drawingml/2006/chartDrawing">
    <cdr:from>
      <cdr:x>0.52306</cdr:x>
      <cdr:y>0.25515</cdr:y>
    </cdr:from>
    <cdr:to>
      <cdr:x>0.58281</cdr:x>
      <cdr:y>0.3054</cdr:y>
    </cdr:to>
    <cdr:sp macro="" textlink="">
      <cdr:nvSpPr>
        <cdr:cNvPr id="12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78237" y="1484281"/>
          <a:ext cx="511559" cy="292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4.4%</a:t>
          </a:r>
        </a:p>
      </cdr:txBody>
    </cdr:sp>
  </cdr:relSizeAnchor>
  <cdr:relSizeAnchor xmlns:cdr="http://schemas.openxmlformats.org/drawingml/2006/chartDrawing">
    <cdr:from>
      <cdr:x>0.56375</cdr:x>
      <cdr:y>0.28466</cdr:y>
    </cdr:from>
    <cdr:to>
      <cdr:x>0.6295</cdr:x>
      <cdr:y>0.36324</cdr:y>
    </cdr:to>
    <cdr:sp macro="" textlink="">
      <cdr:nvSpPr>
        <cdr:cNvPr id="13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26594" y="1655934"/>
          <a:ext cx="562929" cy="4571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18% of Total</a:t>
          </a:r>
        </a:p>
      </cdr:txBody>
    </cdr:sp>
  </cdr:relSizeAnchor>
  <cdr:relSizeAnchor xmlns:cdr="http://schemas.openxmlformats.org/drawingml/2006/chartDrawing">
    <cdr:from>
      <cdr:x>0.66208</cdr:x>
      <cdr:y>0.31642</cdr:y>
    </cdr:from>
    <cdr:to>
      <cdr:x>0.72158</cdr:x>
      <cdr:y>0.36692</cdr:y>
    </cdr:to>
    <cdr:sp macro="" textlink="">
      <cdr:nvSpPr>
        <cdr:cNvPr id="14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68503" y="1840684"/>
          <a:ext cx="509419" cy="293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0.9%</a:t>
          </a:r>
        </a:p>
      </cdr:txBody>
    </cdr:sp>
  </cdr:relSizeAnchor>
  <cdr:relSizeAnchor xmlns:cdr="http://schemas.openxmlformats.org/drawingml/2006/chartDrawing">
    <cdr:from>
      <cdr:x>0.70196</cdr:x>
      <cdr:y>0.31662</cdr:y>
    </cdr:from>
    <cdr:to>
      <cdr:x>0.76171</cdr:x>
      <cdr:y>0.36587</cdr:y>
    </cdr:to>
    <cdr:sp macro="" textlink="">
      <cdr:nvSpPr>
        <cdr:cNvPr id="15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09918" y="1841820"/>
          <a:ext cx="511559" cy="2864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0.4%</a:t>
          </a:r>
        </a:p>
      </cdr:txBody>
    </cdr:sp>
  </cdr:relSizeAnchor>
  <cdr:relSizeAnchor xmlns:cdr="http://schemas.openxmlformats.org/drawingml/2006/chartDrawing">
    <cdr:from>
      <cdr:x>0.73924</cdr:x>
      <cdr:y>0.36816</cdr:y>
    </cdr:from>
    <cdr:to>
      <cdr:x>0.80499</cdr:x>
      <cdr:y>0.44549</cdr:y>
    </cdr:to>
    <cdr:sp macro="" textlink="">
      <cdr:nvSpPr>
        <cdr:cNvPr id="16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29084" y="2141680"/>
          <a:ext cx="562929" cy="4498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18% of Total</a:t>
          </a:r>
        </a:p>
      </cdr:txBody>
    </cdr:sp>
  </cdr:relSizeAnchor>
  <cdr:relSizeAnchor xmlns:cdr="http://schemas.openxmlformats.org/drawingml/2006/chartDrawing">
    <cdr:from>
      <cdr:x>0.8398</cdr:x>
      <cdr:y>0.33612</cdr:y>
    </cdr:from>
    <cdr:to>
      <cdr:x>0.8993</cdr:x>
      <cdr:y>0.38662</cdr:y>
    </cdr:to>
    <cdr:sp macro="" textlink="">
      <cdr:nvSpPr>
        <cdr:cNvPr id="17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90058" y="1955284"/>
          <a:ext cx="509419" cy="2937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20.9%</a:t>
          </a:r>
        </a:p>
      </cdr:txBody>
    </cdr:sp>
  </cdr:relSizeAnchor>
  <cdr:relSizeAnchor xmlns:cdr="http://schemas.openxmlformats.org/drawingml/2006/chartDrawing">
    <cdr:from>
      <cdr:x>0.87815</cdr:x>
      <cdr:y>0.3451</cdr:y>
    </cdr:from>
    <cdr:to>
      <cdr:x>0.93765</cdr:x>
      <cdr:y>0.3946</cdr:y>
    </cdr:to>
    <cdr:sp macro="" textlink="">
      <cdr:nvSpPr>
        <cdr:cNvPr id="18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18459" y="2007505"/>
          <a:ext cx="509418" cy="2879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900" b="0" i="0" u="none" strike="noStrike" baseline="0">
              <a:solidFill>
                <a:srgbClr val="000000"/>
              </a:solidFill>
              <a:latin typeface="Arial"/>
              <a:cs typeface="Arial"/>
            </a:rPr>
            <a:t>23.9%</a:t>
          </a:r>
        </a:p>
      </cdr:txBody>
    </cdr:sp>
  </cdr:relSizeAnchor>
  <cdr:relSizeAnchor xmlns:cdr="http://schemas.openxmlformats.org/drawingml/2006/chartDrawing">
    <cdr:from>
      <cdr:x>0.87947</cdr:x>
      <cdr:y>0.39354</cdr:y>
    </cdr:from>
    <cdr:to>
      <cdr:x>0.94447</cdr:x>
      <cdr:y>0.46987</cdr:y>
    </cdr:to>
    <cdr:sp macro="" textlink="">
      <cdr:nvSpPr>
        <cdr:cNvPr id="19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9722" y="2289306"/>
          <a:ext cx="556508" cy="4440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20% of Total</a:t>
          </a:r>
        </a:p>
      </cdr:txBody>
    </cdr:sp>
  </cdr:relSizeAnchor>
  <cdr:relSizeAnchor xmlns:cdr="http://schemas.openxmlformats.org/drawingml/2006/chartDrawing">
    <cdr:from>
      <cdr:x>0.12536</cdr:x>
      <cdr:y>0.45563</cdr:y>
    </cdr:from>
    <cdr:to>
      <cdr:x>0.19211</cdr:x>
      <cdr:y>0.51025</cdr:y>
    </cdr:to>
    <cdr:sp macro="" textlink="">
      <cdr:nvSpPr>
        <cdr:cNvPr id="20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73259" y="2650515"/>
          <a:ext cx="571491" cy="317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26% of Total</a:t>
          </a:r>
        </a:p>
      </cdr:txBody>
    </cdr:sp>
  </cdr:relSizeAnchor>
  <cdr:relSizeAnchor xmlns:cdr="http://schemas.openxmlformats.org/drawingml/2006/chartDrawing">
    <cdr:from>
      <cdr:x>0.30361</cdr:x>
      <cdr:y>0.3894</cdr:y>
    </cdr:from>
    <cdr:to>
      <cdr:x>0.37036</cdr:x>
      <cdr:y>0.44402</cdr:y>
    </cdr:to>
    <cdr:sp macro="" textlink="">
      <cdr:nvSpPr>
        <cdr:cNvPr id="2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99398" y="2265242"/>
          <a:ext cx="571491" cy="317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21% of Total</a:t>
          </a:r>
        </a:p>
      </cdr:txBody>
    </cdr:sp>
  </cdr:relSizeAnchor>
  <cdr:relSizeAnchor xmlns:cdr="http://schemas.openxmlformats.org/drawingml/2006/chartDrawing">
    <cdr:from>
      <cdr:x>0.16666</cdr:x>
      <cdr:y>0.49282</cdr:y>
    </cdr:from>
    <cdr:to>
      <cdr:x>0.23341</cdr:x>
      <cdr:y>0.54744</cdr:y>
    </cdr:to>
    <cdr:sp macro="" textlink="">
      <cdr:nvSpPr>
        <cdr:cNvPr id="22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6863" y="2866831"/>
          <a:ext cx="571490" cy="3177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29% of Total</a:t>
          </a:r>
        </a:p>
      </cdr:txBody>
    </cdr:sp>
  </cdr:relSizeAnchor>
  <cdr:relSizeAnchor xmlns:cdr="http://schemas.openxmlformats.org/drawingml/2006/chartDrawing">
    <cdr:from>
      <cdr:x>0.34491</cdr:x>
      <cdr:y>0.42025</cdr:y>
    </cdr:from>
    <cdr:to>
      <cdr:x>0.41166</cdr:x>
      <cdr:y>0.47487</cdr:y>
    </cdr:to>
    <cdr:sp macro="" textlink="">
      <cdr:nvSpPr>
        <cdr:cNvPr id="2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2977" y="2444701"/>
          <a:ext cx="571491" cy="3177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26% of Total</a:t>
          </a:r>
        </a:p>
      </cdr:txBody>
    </cdr:sp>
  </cdr:relSizeAnchor>
  <cdr:relSizeAnchor xmlns:cdr="http://schemas.openxmlformats.org/drawingml/2006/chartDrawing">
    <cdr:from>
      <cdr:x>0.48185</cdr:x>
      <cdr:y>0.318</cdr:y>
    </cdr:from>
    <cdr:to>
      <cdr:x>0.5486</cdr:x>
      <cdr:y>0.37262</cdr:y>
    </cdr:to>
    <cdr:sp macro="" textlink="">
      <cdr:nvSpPr>
        <cdr:cNvPr id="24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25472" y="1849853"/>
          <a:ext cx="571491" cy="317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16% of Total</a:t>
          </a:r>
        </a:p>
      </cdr:txBody>
    </cdr:sp>
  </cdr:relSizeAnchor>
  <cdr:relSizeAnchor xmlns:cdr="http://schemas.openxmlformats.org/drawingml/2006/chartDrawing">
    <cdr:from>
      <cdr:x>0.51955</cdr:x>
      <cdr:y>0.30303</cdr:y>
    </cdr:from>
    <cdr:to>
      <cdr:x>0.5863</cdr:x>
      <cdr:y>0.35765</cdr:y>
    </cdr:to>
    <cdr:sp macro="" textlink="">
      <cdr:nvSpPr>
        <cdr:cNvPr id="2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48203" y="1762781"/>
          <a:ext cx="571490" cy="317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18% of Total</a:t>
          </a:r>
        </a:p>
      </cdr:txBody>
    </cdr:sp>
  </cdr:relSizeAnchor>
  <cdr:relSizeAnchor xmlns:cdr="http://schemas.openxmlformats.org/drawingml/2006/chartDrawing">
    <cdr:from>
      <cdr:x>0.6594</cdr:x>
      <cdr:y>0.3596</cdr:y>
    </cdr:from>
    <cdr:to>
      <cdr:x>0.72615</cdr:x>
      <cdr:y>0.41422</cdr:y>
    </cdr:to>
    <cdr:sp macro="" textlink="">
      <cdr:nvSpPr>
        <cdr:cNvPr id="26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45520" y="2091877"/>
          <a:ext cx="571491" cy="317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15% of Total</a:t>
          </a:r>
        </a:p>
      </cdr:txBody>
    </cdr:sp>
  </cdr:relSizeAnchor>
  <cdr:relSizeAnchor xmlns:cdr="http://schemas.openxmlformats.org/drawingml/2006/chartDrawing">
    <cdr:from>
      <cdr:x>0.70215</cdr:x>
      <cdr:y>0.36167</cdr:y>
    </cdr:from>
    <cdr:to>
      <cdr:x>0.7689</cdr:x>
      <cdr:y>0.41629</cdr:y>
    </cdr:to>
    <cdr:sp macro="" textlink="">
      <cdr:nvSpPr>
        <cdr:cNvPr id="27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11552" y="2103899"/>
          <a:ext cx="571490" cy="3177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18% of Total</a:t>
          </a:r>
        </a:p>
      </cdr:txBody>
    </cdr:sp>
  </cdr:relSizeAnchor>
  <cdr:relSizeAnchor xmlns:cdr="http://schemas.openxmlformats.org/drawingml/2006/chartDrawing">
    <cdr:from>
      <cdr:x>0.83837</cdr:x>
      <cdr:y>0.38844</cdr:y>
    </cdr:from>
    <cdr:to>
      <cdr:x>0.90512</cdr:x>
      <cdr:y>0.44306</cdr:y>
    </cdr:to>
    <cdr:sp macro="" textlink="">
      <cdr:nvSpPr>
        <cdr:cNvPr id="28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77844" y="2259648"/>
          <a:ext cx="571491" cy="3177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18% of Total</a:t>
          </a:r>
        </a:p>
      </cdr:txBody>
    </cdr:sp>
  </cdr:relSizeAnchor>
  <cdr:relSizeAnchor xmlns:cdr="http://schemas.openxmlformats.org/drawingml/2006/chartDrawing">
    <cdr:from>
      <cdr:x>0.91953</cdr:x>
      <cdr:y>0.28066</cdr:y>
    </cdr:from>
    <cdr:to>
      <cdr:x>0.98453</cdr:x>
      <cdr:y>0.35699</cdr:y>
    </cdr:to>
    <cdr:sp macro="" textlink="">
      <cdr:nvSpPr>
        <cdr:cNvPr id="29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72678" y="1632654"/>
          <a:ext cx="556508" cy="444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17% of Total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D74B5A-E1F3-4495-AF46-A4143A28F256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8ABFF5-CAB1-493E-98A6-3F9B1ACD4C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7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2563" y="388938"/>
            <a:ext cx="7456488" cy="4194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333" indent="-169582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000" dirty="0"/>
              <a:t>Impact of High Contractor Bids:</a:t>
            </a:r>
          </a:p>
          <a:p>
            <a:pPr marL="859002" lvl="2" indent="-169582">
              <a:spcBef>
                <a:spcPct val="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/>
              <a:t>Forecast contract commitments exceed estimate by $59 MM.</a:t>
            </a:r>
          </a:p>
          <a:p>
            <a:pPr marL="342333" lvl="1" indent="-169582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Impact of delayed clearances from Agencies and FERC Certificate:</a:t>
            </a:r>
          </a:p>
          <a:p>
            <a:pPr marL="859002" lvl="2" indent="-169582">
              <a:spcBef>
                <a:spcPct val="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/>
              <a:t>Anticipated delayed NTP for Contractors.</a:t>
            </a:r>
          </a:p>
          <a:p>
            <a:pPr marL="859002" lvl="2" indent="-169582">
              <a:spcBef>
                <a:spcPct val="0"/>
              </a:spcBef>
              <a:spcAft>
                <a:spcPts val="899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/>
              <a:t>Additional costs for construction inspection staff due to delays.</a:t>
            </a:r>
          </a:p>
          <a:p>
            <a:pPr marL="342333" lvl="1" indent="-169582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Impact of permitting conditions:</a:t>
            </a:r>
          </a:p>
          <a:p>
            <a:pPr marL="859002" lvl="2" indent="-169582">
              <a:spcBef>
                <a:spcPct val="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/>
              <a:t>Additional requirements for site specific construction techniques.</a:t>
            </a:r>
          </a:p>
          <a:p>
            <a:pPr marL="859002" lvl="2" indent="-169582">
              <a:spcBef>
                <a:spcPct val="0"/>
              </a:spcBef>
              <a:spcAft>
                <a:spcPts val="899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/>
              <a:t>Use of composite crews to comply with permit conditions.</a:t>
            </a:r>
          </a:p>
          <a:p>
            <a:pPr marL="342333" lvl="1" indent="-169582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Impact of Stakeholder issues / concerns:</a:t>
            </a:r>
          </a:p>
          <a:p>
            <a:pPr marL="859002" lvl="2" indent="-169582">
              <a:spcBef>
                <a:spcPct val="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/>
              <a:t>Mitigation payments to various stakeholders to maintain schedule.</a:t>
            </a:r>
          </a:p>
          <a:p>
            <a:pPr marL="859002" lvl="2" indent="-169582">
              <a:spcBef>
                <a:spcPct val="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CA" sz="1600" dirty="0"/>
              <a:t>Management of protester interference (permanent and temporary security measures).</a:t>
            </a:r>
          </a:p>
          <a:p>
            <a:pPr marL="859002" lvl="2" indent="-169582">
              <a:spcBef>
                <a:spcPct val="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CA" sz="1600" dirty="0"/>
              <a:t>Additional legal fees.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0E805-DBD4-4C74-8B0B-41700442BBA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0975" y="388938"/>
            <a:ext cx="7454900" cy="4194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352" indent="-169591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000" dirty="0"/>
              <a:t>Impact of High Contractor Bids:</a:t>
            </a:r>
          </a:p>
          <a:p>
            <a:pPr marL="859049" lvl="2" indent="-169591">
              <a:spcBef>
                <a:spcPct val="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/>
              <a:t>Forecast contract commitments exceed estimate by $59 MM.</a:t>
            </a:r>
          </a:p>
          <a:p>
            <a:pPr marL="342352" lvl="1" indent="-169591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Impact of delayed clearances from Agencies and FERC Certificate:</a:t>
            </a:r>
          </a:p>
          <a:p>
            <a:pPr marL="859049" lvl="2" indent="-169591">
              <a:spcBef>
                <a:spcPct val="0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/>
              <a:t>Anticipated delayed NTP for Contractors.</a:t>
            </a:r>
          </a:p>
          <a:p>
            <a:pPr marL="859049" lvl="2" indent="-169591">
              <a:spcBef>
                <a:spcPct val="0"/>
              </a:spcBef>
              <a:spcAft>
                <a:spcPts val="899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/>
              <a:t>Additional costs for construction inspection staff due to delays.</a:t>
            </a:r>
          </a:p>
          <a:p>
            <a:pPr marL="342352" lvl="1" indent="-169591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Impact of permitting conditions:</a:t>
            </a:r>
          </a:p>
          <a:p>
            <a:pPr marL="859049" lvl="2" indent="-169591">
              <a:spcBef>
                <a:spcPct val="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/>
              <a:t>Additional requirements for site specific construction techniques.</a:t>
            </a:r>
          </a:p>
          <a:p>
            <a:pPr marL="859049" lvl="2" indent="-169591">
              <a:spcBef>
                <a:spcPct val="0"/>
              </a:spcBef>
              <a:spcAft>
                <a:spcPts val="899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/>
              <a:t>Use of composite crews to comply with permit conditions.</a:t>
            </a:r>
          </a:p>
          <a:p>
            <a:pPr marL="342352" lvl="1" indent="-169591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kern="1200" dirty="0">
                <a:latin typeface="+mn-lt"/>
                <a:ea typeface="+mn-ea"/>
                <a:cs typeface="+mn-cs"/>
              </a:rPr>
              <a:t>Impact of Stakeholder issues / concerns:</a:t>
            </a:r>
          </a:p>
          <a:p>
            <a:pPr marL="859049" lvl="2" indent="-169591">
              <a:spcBef>
                <a:spcPct val="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/>
              <a:t>Mitigation payments to various stakeholders to maintain schedule.</a:t>
            </a:r>
          </a:p>
          <a:p>
            <a:pPr marL="859049" lvl="2" indent="-169591">
              <a:spcBef>
                <a:spcPct val="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CA" sz="1600" dirty="0"/>
              <a:t>Management of protester interference (permanent and temporary security measures).</a:t>
            </a:r>
          </a:p>
          <a:p>
            <a:pPr marL="859049" lvl="2" indent="-169591">
              <a:spcBef>
                <a:spcPct val="0"/>
              </a:spcBef>
              <a:spcAft>
                <a:spcPts val="3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CA" sz="1600" dirty="0"/>
              <a:t>Additional legal fees.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0E805-DBD4-4C74-8B0B-41700442BBA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0774" y="330875"/>
            <a:ext cx="12359740" cy="5778500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6"/>
            <a:endParaRPr lang="en-US" sz="1800" dirty="0">
              <a:solidFill>
                <a:srgbClr val="DDDDD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936" y="1421326"/>
            <a:ext cx="11659536" cy="621106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>
              <a:defRPr sz="5687" b="1">
                <a:solidFill>
                  <a:srgbClr val="FFB81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36" y="3336575"/>
            <a:ext cx="11659536" cy="56786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2106" b="1">
                <a:solidFill>
                  <a:schemeClr val="bg2"/>
                </a:solidFill>
              </a:defRPr>
            </a:lvl1pPr>
            <a:lvl2pPr marL="51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0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0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7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15364"/>
            <a:ext cx="2968514" cy="9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8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pectra_Energy_blue_black_RGB_300p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2995" y="832487"/>
            <a:ext cx="1681365" cy="67055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1057518" y="4028298"/>
            <a:ext cx="11778906" cy="0"/>
          </a:xfrm>
          <a:prstGeom prst="line">
            <a:avLst/>
          </a:prstGeom>
          <a:ln w="28575">
            <a:solidFill>
              <a:srgbClr val="0071BC"/>
            </a:solidFill>
          </a:ln>
          <a:effectLst/>
          <a:scene3d>
            <a:camera prst="orthographicFront"/>
            <a:lightRig rig="threePt" dir="t"/>
          </a:scene3d>
          <a:sp3d prstMaterial="softEdge">
            <a:bevelT w="317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079314" y="2312645"/>
            <a:ext cx="11119909" cy="1703636"/>
          </a:xfrm>
        </p:spPr>
        <p:txBody>
          <a:bodyPr anchor="b"/>
          <a:lstStyle>
            <a:lvl1pPr>
              <a:defRPr i="0">
                <a:solidFill>
                  <a:srgbClr val="0071BC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79315" y="4440098"/>
            <a:ext cx="7257273" cy="1375312"/>
          </a:xfrm>
        </p:spPr>
        <p:txBody>
          <a:bodyPr anchor="b"/>
          <a:lstStyle>
            <a:lvl1pPr marL="0" indent="0" algn="l">
              <a:buFont typeface="Univers" pitchFamily="34" charset="0"/>
              <a:buNone/>
              <a:defRPr sz="3000" i="1">
                <a:solidFill>
                  <a:srgbClr val="0071BC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0430" y="6732141"/>
            <a:ext cx="8126521" cy="346600"/>
          </a:xfrm>
          <a:prstGeom prst="rect">
            <a:avLst/>
          </a:prstGeom>
          <a:noFill/>
        </p:spPr>
        <p:txBody>
          <a:bodyPr wrap="square" lIns="114647" tIns="57324" rIns="114647" bIns="57324" rtlCol="0">
            <a:spAutoFit/>
          </a:bodyPr>
          <a:lstStyle/>
          <a:p>
            <a:pPr algn="r" defTabSz="11464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808080"/>
                </a:solidFill>
              </a:rPr>
              <a:t>Functional Review Committee Meeting| March 25, 2014</a:t>
            </a:r>
            <a:endParaRPr lang="en-US" sz="15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8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54" y="68553"/>
            <a:ext cx="10487052" cy="8142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14647" tIns="57324" rIns="114647" bIns="57324" numCol="1" anchor="b" anchorCtr="0" compatLnSpc="1">
            <a:prstTxWarp prst="textNoShape">
              <a:avLst/>
            </a:prstTxWarp>
          </a:bodyPr>
          <a:lstStyle>
            <a:lvl1pPr>
              <a:defRPr lang="en-US" sz="4000" b="1">
                <a:solidFill>
                  <a:srgbClr val="0071BC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4" y="1203854"/>
            <a:ext cx="5725074" cy="5457472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149" y="1203854"/>
            <a:ext cx="5725074" cy="5457472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79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54" y="200730"/>
            <a:ext cx="11557159" cy="682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64" y="1616844"/>
            <a:ext cx="5673799" cy="67382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237" indent="0">
              <a:buNone/>
              <a:defRPr sz="2500" b="1"/>
            </a:lvl2pPr>
            <a:lvl3pPr marL="1146475" indent="0">
              <a:buNone/>
              <a:defRPr sz="2300" b="1"/>
            </a:lvl3pPr>
            <a:lvl4pPr marL="1719712" indent="0">
              <a:buNone/>
              <a:defRPr sz="2000" b="1"/>
            </a:lvl4pPr>
            <a:lvl5pPr marL="2292949" indent="0">
              <a:buNone/>
              <a:defRPr sz="2000" b="1"/>
            </a:lvl5pPr>
            <a:lvl6pPr marL="2866187" indent="0">
              <a:buNone/>
              <a:defRPr sz="2000" b="1"/>
            </a:lvl6pPr>
            <a:lvl7pPr marL="3439424" indent="0">
              <a:buNone/>
              <a:defRPr sz="2000" b="1"/>
            </a:lvl7pPr>
            <a:lvl8pPr marL="4012662" indent="0">
              <a:buNone/>
              <a:defRPr sz="2000" b="1"/>
            </a:lvl8pPr>
            <a:lvl9pPr marL="4585899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64" y="2290667"/>
            <a:ext cx="5673799" cy="416165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196" y="1616844"/>
            <a:ext cx="5676028" cy="67382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237" indent="0">
              <a:buNone/>
              <a:defRPr sz="2500" b="1"/>
            </a:lvl2pPr>
            <a:lvl3pPr marL="1146475" indent="0">
              <a:buNone/>
              <a:defRPr sz="2300" b="1"/>
            </a:lvl3pPr>
            <a:lvl4pPr marL="1719712" indent="0">
              <a:buNone/>
              <a:defRPr sz="2000" b="1"/>
            </a:lvl4pPr>
            <a:lvl5pPr marL="2292949" indent="0">
              <a:buNone/>
              <a:defRPr sz="2000" b="1"/>
            </a:lvl5pPr>
            <a:lvl6pPr marL="2866187" indent="0">
              <a:buNone/>
              <a:defRPr sz="2000" b="1"/>
            </a:lvl6pPr>
            <a:lvl7pPr marL="3439424" indent="0">
              <a:buNone/>
              <a:defRPr sz="2000" b="1"/>
            </a:lvl7pPr>
            <a:lvl8pPr marL="4012662" indent="0">
              <a:buNone/>
              <a:defRPr sz="2000" b="1"/>
            </a:lvl8pPr>
            <a:lvl9pPr marL="4585899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3196" y="2290667"/>
            <a:ext cx="5676028" cy="416165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123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54" y="155793"/>
            <a:ext cx="10487052" cy="8025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728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416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65" y="287588"/>
            <a:ext cx="4224695" cy="1223918"/>
          </a:xfrm>
        </p:spPr>
        <p:txBody>
          <a:bodyPr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587" y="287588"/>
            <a:ext cx="7178637" cy="6164737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65" y="1511506"/>
            <a:ext cx="4224695" cy="4940819"/>
          </a:xfrm>
        </p:spPr>
        <p:txBody>
          <a:bodyPr/>
          <a:lstStyle>
            <a:lvl1pPr marL="0" indent="0">
              <a:buNone/>
              <a:defRPr sz="1800"/>
            </a:lvl1pPr>
            <a:lvl2pPr marL="573237" indent="0">
              <a:buNone/>
              <a:defRPr sz="1500"/>
            </a:lvl2pPr>
            <a:lvl3pPr marL="1146475" indent="0">
              <a:buNone/>
              <a:defRPr sz="1300"/>
            </a:lvl3pPr>
            <a:lvl4pPr marL="1719712" indent="0">
              <a:buNone/>
              <a:defRPr sz="1100"/>
            </a:lvl4pPr>
            <a:lvl5pPr marL="2292949" indent="0">
              <a:buNone/>
              <a:defRPr sz="1100"/>
            </a:lvl5pPr>
            <a:lvl6pPr marL="2866187" indent="0">
              <a:buNone/>
              <a:defRPr sz="1100"/>
            </a:lvl6pPr>
            <a:lvl7pPr marL="3439424" indent="0">
              <a:buNone/>
              <a:defRPr sz="1100"/>
            </a:lvl7pPr>
            <a:lvl8pPr marL="4012662" indent="0">
              <a:buNone/>
              <a:defRPr sz="1100"/>
            </a:lvl8pPr>
            <a:lvl9pPr marL="45858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821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82" y="5056187"/>
            <a:ext cx="7704773" cy="596912"/>
          </a:xfrm>
        </p:spPr>
        <p:txBody>
          <a:bodyPr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6982" y="645400"/>
            <a:ext cx="7704773" cy="4333875"/>
          </a:xfrm>
        </p:spPr>
        <p:txBody>
          <a:bodyPr/>
          <a:lstStyle>
            <a:lvl1pPr marL="0" indent="0">
              <a:buNone/>
              <a:defRPr sz="4000"/>
            </a:lvl1pPr>
            <a:lvl2pPr marL="573237" indent="0">
              <a:buNone/>
              <a:defRPr sz="3500"/>
            </a:lvl2pPr>
            <a:lvl3pPr marL="1146475" indent="0">
              <a:buNone/>
              <a:defRPr sz="3000"/>
            </a:lvl3pPr>
            <a:lvl4pPr marL="1719712" indent="0">
              <a:buNone/>
              <a:defRPr sz="2500"/>
            </a:lvl4pPr>
            <a:lvl5pPr marL="2292949" indent="0">
              <a:buNone/>
              <a:defRPr sz="2500"/>
            </a:lvl5pPr>
            <a:lvl6pPr marL="2866187" indent="0">
              <a:buNone/>
              <a:defRPr sz="2500"/>
            </a:lvl6pPr>
            <a:lvl7pPr marL="3439424" indent="0">
              <a:buNone/>
              <a:defRPr sz="2500"/>
            </a:lvl7pPr>
            <a:lvl8pPr marL="4012662" indent="0">
              <a:buNone/>
              <a:defRPr sz="2500"/>
            </a:lvl8pPr>
            <a:lvl9pPr marL="4585899" indent="0">
              <a:buNone/>
              <a:defRPr sz="2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6982" y="5653099"/>
            <a:ext cx="7704773" cy="847713"/>
          </a:xfrm>
        </p:spPr>
        <p:txBody>
          <a:bodyPr/>
          <a:lstStyle>
            <a:lvl1pPr marL="0" indent="0">
              <a:buNone/>
              <a:defRPr sz="1800"/>
            </a:lvl1pPr>
            <a:lvl2pPr marL="573237" indent="0">
              <a:buNone/>
              <a:defRPr sz="1500"/>
            </a:lvl2pPr>
            <a:lvl3pPr marL="1146475" indent="0">
              <a:buNone/>
              <a:defRPr sz="1300"/>
            </a:lvl3pPr>
            <a:lvl4pPr marL="1719712" indent="0">
              <a:buNone/>
              <a:defRPr sz="1100"/>
            </a:lvl4pPr>
            <a:lvl5pPr marL="2292949" indent="0">
              <a:buNone/>
              <a:defRPr sz="1100"/>
            </a:lvl5pPr>
            <a:lvl6pPr marL="2866187" indent="0">
              <a:buNone/>
              <a:defRPr sz="1100"/>
            </a:lvl6pPr>
            <a:lvl7pPr marL="3439424" indent="0">
              <a:buNone/>
              <a:defRPr sz="1100"/>
            </a:lvl7pPr>
            <a:lvl8pPr marL="4012662" indent="0">
              <a:buNone/>
              <a:defRPr sz="1100"/>
            </a:lvl8pPr>
            <a:lvl9pPr marL="45858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03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545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3181" y="80257"/>
            <a:ext cx="2916042" cy="65810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054" y="80257"/>
            <a:ext cx="8534106" cy="65810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49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54" y="80257"/>
            <a:ext cx="10487052" cy="974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5054" y="1203854"/>
            <a:ext cx="11664170" cy="5457472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910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784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54" y="80257"/>
            <a:ext cx="10487052" cy="974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5054" y="1203854"/>
            <a:ext cx="11664170" cy="5457472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9105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54" y="80257"/>
            <a:ext cx="10487052" cy="974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5054" y="1203854"/>
            <a:ext cx="5725074" cy="5457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74149" y="1203854"/>
            <a:ext cx="5725074" cy="2648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74149" y="4012847"/>
            <a:ext cx="5725074" cy="2648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933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42065" y="80257"/>
            <a:ext cx="11557159" cy="6372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642064" y="6577725"/>
            <a:ext cx="2996301" cy="501606"/>
          </a:xfrm>
          <a:prstGeom prst="rect">
            <a:avLst/>
          </a:prstGeom>
          <a:ln/>
        </p:spPr>
        <p:txBody>
          <a:bodyPr lIns="114647" tIns="57324" rIns="114647" bIns="5732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87440" y="6577725"/>
            <a:ext cx="4066408" cy="501606"/>
          </a:xfrm>
          <a:prstGeom prst="rect">
            <a:avLst/>
          </a:prstGeom>
          <a:ln/>
        </p:spPr>
        <p:txBody>
          <a:bodyPr lIns="114647" tIns="57324" rIns="114647" bIns="5732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02923" y="6577725"/>
            <a:ext cx="2996301" cy="501606"/>
          </a:xfrm>
          <a:prstGeom prst="rect">
            <a:avLst/>
          </a:prstGeom>
          <a:ln/>
        </p:spPr>
        <p:txBody>
          <a:bodyPr lIns="114647" tIns="57324" rIns="114647" bIns="57324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6A381-56CE-4BD5-975A-1983A1C7E13C}" type="slidenum">
              <a:rPr lang="en-US" sz="150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5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31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1517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67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890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1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69" y="2119655"/>
            <a:ext cx="4993173" cy="4373711"/>
          </a:xfrm>
        </p:spPr>
        <p:txBody>
          <a:bodyPr>
            <a:noAutofit/>
          </a:bodyPr>
          <a:lstStyle>
            <a:lvl1pPr>
              <a:lnSpc>
                <a:spcPts val="2528"/>
              </a:lnSpc>
              <a:defRPr sz="2300"/>
            </a:lvl1pPr>
            <a:lvl2pPr>
              <a:lnSpc>
                <a:spcPts val="2528"/>
              </a:lnSpc>
              <a:defRPr/>
            </a:lvl2pPr>
            <a:lvl3pPr>
              <a:lnSpc>
                <a:spcPts val="2528"/>
              </a:lnSpc>
              <a:defRPr/>
            </a:lvl3pPr>
            <a:lvl4pPr>
              <a:lnSpc>
                <a:spcPts val="2528"/>
              </a:lnSpc>
              <a:defRPr/>
            </a:lvl4pPr>
            <a:lvl5pPr>
              <a:lnSpc>
                <a:spcPts val="2528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726649" y="2119656"/>
            <a:ext cx="4993173" cy="4383640"/>
          </a:xfrm>
        </p:spPr>
        <p:txBody>
          <a:bodyPr>
            <a:noAutofit/>
          </a:bodyPr>
          <a:lstStyle>
            <a:lvl1pPr>
              <a:lnSpc>
                <a:spcPts val="2528"/>
              </a:lnSpc>
              <a:defRPr sz="2300"/>
            </a:lvl1pPr>
            <a:lvl2pPr>
              <a:lnSpc>
                <a:spcPts val="2528"/>
              </a:lnSpc>
              <a:defRPr/>
            </a:lvl2pPr>
            <a:lvl3pPr>
              <a:lnSpc>
                <a:spcPts val="2528"/>
              </a:lnSpc>
              <a:defRPr/>
            </a:lvl3pPr>
            <a:lvl4pPr>
              <a:lnSpc>
                <a:spcPts val="2528"/>
              </a:lnSpc>
              <a:defRPr/>
            </a:lvl4pPr>
            <a:lvl5pPr>
              <a:lnSpc>
                <a:spcPts val="2528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711698" y="1678216"/>
            <a:ext cx="4996064" cy="45382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339129" y="1678216"/>
            <a:ext cx="4996064" cy="453828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025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 userDrawn="1">
          <p15:clr>
            <a:srgbClr val="FBAE40"/>
          </p15:clr>
        </p15:guide>
        <p15:guide id="2" pos="3480" userDrawn="1">
          <p15:clr>
            <a:srgbClr val="FBAE40"/>
          </p15:clr>
        </p15:guide>
        <p15:guide id="3" orient="horz" pos="120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41420" y="1814142"/>
            <a:ext cx="11958449" cy="508795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8900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10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 w H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41420" y="2528543"/>
            <a:ext cx="11958449" cy="431483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1420" y="1805781"/>
            <a:ext cx="119584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43481" y="1839760"/>
            <a:ext cx="5467749" cy="316267"/>
          </a:xfrm>
        </p:spPr>
        <p:txBody>
          <a:bodyPr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500" b="1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348923" y="2077894"/>
            <a:ext cx="5467749" cy="316267"/>
          </a:xfrm>
        </p:spPr>
        <p:txBody>
          <a:bodyPr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300" b="0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0461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orient="horz" pos="1536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  <p15:guide id="8" orient="horz" pos="1224" userDrawn="1">
          <p15:clr>
            <a:srgbClr val="FBAE40"/>
          </p15:clr>
        </p15:guide>
        <p15:guide id="9" orient="horz" pos="136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Image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41419" y="1814142"/>
            <a:ext cx="9269805" cy="50879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871740" y="1805781"/>
            <a:ext cx="2528129" cy="50963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marL="0" lvl="0" indent="0" algn="l" defTabSz="963046" rtl="0" eaLnBrk="1" latinLnBrk="0" hangingPunct="1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Tx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382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5808" userDrawn="1">
          <p15:clr>
            <a:srgbClr val="FBAE40"/>
          </p15:clr>
        </p15:guide>
        <p15:guide id="7" pos="59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0774" y="240771"/>
            <a:ext cx="12359740" cy="6741583"/>
          </a:xfrm>
          <a:prstGeom prst="rect">
            <a:avLst/>
          </a:prstGeom>
          <a:solidFill>
            <a:srgbClr val="FFB81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16"/>
            <a:endParaRPr lang="en-US" sz="1800" dirty="0">
              <a:solidFill>
                <a:srgbClr val="DDDDD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936" y="1421326"/>
            <a:ext cx="11659536" cy="621106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>
              <a:defRPr sz="5687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36" y="3336575"/>
            <a:ext cx="11659536" cy="56786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2106" b="1">
                <a:solidFill>
                  <a:schemeClr val="bg2"/>
                </a:solidFill>
              </a:defRPr>
            </a:lvl1pPr>
            <a:lvl2pPr marL="51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0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0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7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55936" y="2890472"/>
            <a:ext cx="3581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92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Image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41420" y="1814142"/>
            <a:ext cx="7945546" cy="50879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8522640" y="1805781"/>
            <a:ext cx="3877228" cy="50963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Tx/>
              <a:buNone/>
              <a:defRPr sz="21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79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5016" userDrawn="1">
          <p15:clr>
            <a:srgbClr val="FBAE40"/>
          </p15:clr>
        </p15:guide>
        <p15:guide id="7" pos="508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Image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41421" y="1814142"/>
            <a:ext cx="6581159" cy="50879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183096" y="1805781"/>
            <a:ext cx="5216773" cy="50963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marL="0" lvl="0" indent="0" algn="l" defTabSz="963046" rtl="0" eaLnBrk="1" latinLnBrk="0" hangingPunct="1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Tx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484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4200" userDrawn="1">
          <p15:clr>
            <a:srgbClr val="FBAE40"/>
          </p15:clr>
        </p15:guide>
        <p15:guide id="7" pos="429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Image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41420" y="1814142"/>
            <a:ext cx="5216773" cy="50879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5890810" y="1815309"/>
            <a:ext cx="6567784" cy="508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036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3384" userDrawn="1">
          <p15:clr>
            <a:srgbClr val="FBAE40"/>
          </p15:clr>
        </p15:guide>
        <p15:guide id="7" pos="34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41420" y="1814142"/>
            <a:ext cx="5216773" cy="508795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5818710" y="1814142"/>
            <a:ext cx="5216773" cy="508795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325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3384">
          <p15:clr>
            <a:srgbClr val="FBAE40"/>
          </p15:clr>
        </p15:guide>
        <p15:guide id="7" pos="3480" userDrawn="1">
          <p15:clr>
            <a:srgbClr val="FBAE40"/>
          </p15:clr>
        </p15:guide>
        <p15:guide id="8" pos="660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2 Images w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41421" y="2568223"/>
            <a:ext cx="5216772" cy="43338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5834761" y="2568222"/>
            <a:ext cx="5216772" cy="43338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343481" y="1839760"/>
            <a:ext cx="5314711" cy="316267"/>
          </a:xfrm>
        </p:spPr>
        <p:txBody>
          <a:bodyPr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500" b="1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348922" y="2064234"/>
            <a:ext cx="5309270" cy="316267"/>
          </a:xfrm>
        </p:spPr>
        <p:txBody>
          <a:bodyPr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300" b="0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817565" y="1839760"/>
            <a:ext cx="5217917" cy="316267"/>
          </a:xfrm>
        </p:spPr>
        <p:txBody>
          <a:bodyPr lIns="0" r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500" b="1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5823006" y="2064234"/>
            <a:ext cx="5212476" cy="316267"/>
          </a:xfrm>
        </p:spPr>
        <p:txBody>
          <a:bodyPr l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300" b="0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1419" y="1805781"/>
            <a:ext cx="52167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824444" y="1805781"/>
            <a:ext cx="52167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972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3384">
          <p15:clr>
            <a:srgbClr val="FBAE40"/>
          </p15:clr>
        </p15:guide>
        <p15:guide id="7" pos="3480">
          <p15:clr>
            <a:srgbClr val="FBAE40"/>
          </p15:clr>
        </p15:guide>
        <p15:guide id="8" pos="6600" userDrawn="1">
          <p15:clr>
            <a:srgbClr val="FBAE40"/>
          </p15:clr>
        </p15:guide>
        <p15:guide id="9" orient="horz" pos="1536" userDrawn="1">
          <p15:clr>
            <a:srgbClr val="FBAE40"/>
          </p15:clr>
        </p15:guide>
        <p15:guide id="10" orient="horz" pos="2160" userDrawn="1">
          <p15:clr>
            <a:srgbClr val="FBAE40"/>
          </p15:clr>
        </p15:guide>
        <p15:guide id="11" orient="horz" pos="122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2 Images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41419" y="1805781"/>
            <a:ext cx="3892515" cy="509631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461804" y="1805781"/>
            <a:ext cx="3925162" cy="509631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8522640" y="1805781"/>
            <a:ext cx="3877228" cy="50963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sz="21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333936" y="-437329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387646" y="-437329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512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5" orient="horz" pos="4320" userDrawn="1">
          <p15:clr>
            <a:srgbClr val="FBAE40"/>
          </p15:clr>
        </p15:guide>
        <p15:guide id="6" pos="2664" userDrawn="1">
          <p15:clr>
            <a:srgbClr val="FBAE40"/>
          </p15:clr>
        </p15:guide>
        <p15:guide id="7" pos="5016" userDrawn="1">
          <p15:clr>
            <a:srgbClr val="FBAE40"/>
          </p15:clr>
        </p15:guide>
        <p15:guide id="8" pos="5088" userDrawn="1">
          <p15:clr>
            <a:srgbClr val="FBAE40"/>
          </p15:clr>
        </p15:guide>
        <p15:guide id="9" pos="2592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41419" y="1805781"/>
            <a:ext cx="3892515" cy="509631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461804" y="1805781"/>
            <a:ext cx="3925162" cy="509631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8508033" y="1805780"/>
            <a:ext cx="3892515" cy="50963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333936" y="-437329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387646" y="-437329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60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2664">
          <p15:clr>
            <a:srgbClr val="FBAE40"/>
          </p15:clr>
        </p15:guide>
        <p15:guide id="7" pos="5016" userDrawn="1">
          <p15:clr>
            <a:srgbClr val="FBAE40"/>
          </p15:clr>
        </p15:guide>
        <p15:guide id="8" pos="5088">
          <p15:clr>
            <a:srgbClr val="FBAE40"/>
          </p15:clr>
        </p15:guide>
        <p15:guide id="9" pos="259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_3 Images w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41419" y="2568222"/>
            <a:ext cx="3892515" cy="433387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454322" y="2568223"/>
            <a:ext cx="3932644" cy="43338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8507354" y="2579968"/>
            <a:ext cx="3892515" cy="4333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343481" y="1839760"/>
            <a:ext cx="3990453" cy="316267"/>
          </a:xfrm>
        </p:spPr>
        <p:txBody>
          <a:bodyPr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500" b="1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348923" y="2064234"/>
            <a:ext cx="3985012" cy="316267"/>
          </a:xfrm>
        </p:spPr>
        <p:txBody>
          <a:bodyPr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300" b="0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4459763" y="2064234"/>
            <a:ext cx="3887074" cy="316267"/>
          </a:xfrm>
        </p:spPr>
        <p:txBody>
          <a:bodyPr l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300" b="0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1419" y="1805781"/>
            <a:ext cx="389251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4454322" y="1839760"/>
            <a:ext cx="3892515" cy="316267"/>
          </a:xfrm>
        </p:spPr>
        <p:txBody>
          <a:bodyPr lIns="0" r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500" b="1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54322" y="1805781"/>
            <a:ext cx="393264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507354" y="1805781"/>
            <a:ext cx="389251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8512795" y="2064234"/>
            <a:ext cx="3887074" cy="316267"/>
          </a:xfrm>
        </p:spPr>
        <p:txBody>
          <a:bodyPr l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300" b="0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8507354" y="1839760"/>
            <a:ext cx="3892515" cy="316267"/>
          </a:xfrm>
        </p:spPr>
        <p:txBody>
          <a:bodyPr lIns="0" r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500" b="1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33936" y="-437329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387646" y="-437329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260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2664" userDrawn="1">
          <p15:clr>
            <a:srgbClr val="FBAE40"/>
          </p15:clr>
        </p15:guide>
        <p15:guide id="7" pos="5016" userDrawn="1">
          <p15:clr>
            <a:srgbClr val="FBAE40"/>
          </p15:clr>
        </p15:guide>
        <p15:guide id="8" pos="5088">
          <p15:clr>
            <a:srgbClr val="FBAE40"/>
          </p15:clr>
        </p15:guide>
        <p15:guide id="9" pos="2592">
          <p15:clr>
            <a:srgbClr val="FBAE40"/>
          </p15:clr>
        </p15:guide>
        <p15:guide id="10" orient="horz" pos="1536" userDrawn="1">
          <p15:clr>
            <a:srgbClr val="FBAE40"/>
          </p15:clr>
        </p15:guide>
        <p15:guide id="11" orient="horz" pos="672" userDrawn="1">
          <p15:clr>
            <a:srgbClr val="FBAE40"/>
          </p15:clr>
        </p15:guide>
        <p15:guide id="12" orient="horz" pos="122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_3 Images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41419" y="1805781"/>
            <a:ext cx="2568258" cy="50963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130064" y="1805781"/>
            <a:ext cx="2568258" cy="509631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8495608" y="1782295"/>
            <a:ext cx="3892515" cy="51364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sz="21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3009677" y="-431596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698322" y="-414397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41419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30064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818708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5824442" y="1805781"/>
            <a:ext cx="2562524" cy="509631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0943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1872" userDrawn="1">
          <p15:clr>
            <a:srgbClr val="FBAE40"/>
          </p15:clr>
        </p15:guide>
        <p15:guide id="7" pos="5016">
          <p15:clr>
            <a:srgbClr val="FBAE40"/>
          </p15:clr>
        </p15:guide>
        <p15:guide id="8" pos="5088">
          <p15:clr>
            <a:srgbClr val="FBAE40"/>
          </p15:clr>
        </p15:guide>
        <p15:guide id="9" pos="1800" userDrawn="1">
          <p15:clr>
            <a:srgbClr val="FBAE40"/>
          </p15:clr>
        </p15:guide>
        <p15:guide id="10" pos="3480" userDrawn="1">
          <p15:clr>
            <a:srgbClr val="FBAE40"/>
          </p15:clr>
        </p15:guide>
        <p15:guide id="11" pos="340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_3 Images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41419" y="1805781"/>
            <a:ext cx="3892515" cy="25682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461804" y="1805781"/>
            <a:ext cx="3925162" cy="25682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8507354" y="1805781"/>
            <a:ext cx="3892515" cy="25682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333936" y="-437329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387646" y="-437329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8508033" y="4911726"/>
            <a:ext cx="3892515" cy="199037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sz="21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454322" y="4911725"/>
            <a:ext cx="3932644" cy="199037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sz="21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49445" y="4911725"/>
            <a:ext cx="3884490" cy="199037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sz="21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441419" y="4486363"/>
            <a:ext cx="3884490" cy="37720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sz="2100" b="1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4470374" y="4486363"/>
            <a:ext cx="3932644" cy="37720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sz="2100" b="1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8507353" y="4486363"/>
            <a:ext cx="3884490" cy="37720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sz="2100" b="1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7729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2664">
          <p15:clr>
            <a:srgbClr val="FBAE40"/>
          </p15:clr>
        </p15:guide>
        <p15:guide id="7" pos="5016">
          <p15:clr>
            <a:srgbClr val="FBAE40"/>
          </p15:clr>
        </p15:guide>
        <p15:guide id="8" pos="5088">
          <p15:clr>
            <a:srgbClr val="FBAE40"/>
          </p15:clr>
        </p15:guide>
        <p15:guide id="9" pos="2592">
          <p15:clr>
            <a:srgbClr val="FBAE40"/>
          </p15:clr>
        </p15:guide>
        <p15:guide id="10" orient="horz" pos="2616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46644" y="2428405"/>
            <a:ext cx="5948003" cy="1373768"/>
            <a:chOff x="4227773" y="2305650"/>
            <a:chExt cx="5647257" cy="13043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6"/>
            <a:stretch/>
          </p:blipFill>
          <p:spPr>
            <a:xfrm>
              <a:off x="4227773" y="2305650"/>
              <a:ext cx="3736455" cy="13043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674" y="2339114"/>
              <a:ext cx="2180356" cy="1166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026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41419" y="1805782"/>
            <a:ext cx="2568258" cy="50963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130064" y="1805782"/>
            <a:ext cx="2568258" cy="50963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09677" y="-431596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698322" y="-414397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41419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30064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818708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5824442" y="1805782"/>
            <a:ext cx="2562524" cy="50963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386966" y="-414397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507353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8513087" y="1805783"/>
            <a:ext cx="2562524" cy="5096317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8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1872">
          <p15:clr>
            <a:srgbClr val="FBAE40"/>
          </p15:clr>
        </p15:guide>
        <p15:guide id="7" pos="5016">
          <p15:clr>
            <a:srgbClr val="FBAE40"/>
          </p15:clr>
        </p15:guide>
        <p15:guide id="8" pos="5088">
          <p15:clr>
            <a:srgbClr val="FBAE40"/>
          </p15:clr>
        </p15:guide>
        <p15:guide id="9" pos="1800">
          <p15:clr>
            <a:srgbClr val="FBAE40"/>
          </p15:clr>
        </p15:guide>
        <p15:guide id="10" pos="3480">
          <p15:clr>
            <a:srgbClr val="FBAE40"/>
          </p15:clr>
        </p15:guide>
        <p15:guide id="11" pos="3408">
          <p15:clr>
            <a:srgbClr val="FBAE40"/>
          </p15:clr>
        </p15:guide>
        <p15:guide id="12" pos="6624">
          <p15:clr>
            <a:srgbClr val="FBAE40"/>
          </p15:clr>
        </p15:guide>
        <p15:guide id="13" orient="horz" pos="153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_4 Images w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41419" y="2568223"/>
            <a:ext cx="2568258" cy="43338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130064" y="2568223"/>
            <a:ext cx="2568258" cy="43338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009677" y="-431596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698322" y="-414397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41419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30064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818708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5824442" y="2568223"/>
            <a:ext cx="2562524" cy="433387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386966" y="-414397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507353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8513087" y="2568224"/>
            <a:ext cx="2562524" cy="4333876"/>
          </a:xfrm>
        </p:spPr>
        <p:txBody>
          <a:bodyPr/>
          <a:lstStyle/>
          <a:p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41419" y="1805781"/>
            <a:ext cx="25682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30064" y="1805781"/>
            <a:ext cx="25682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818708" y="1805781"/>
            <a:ext cx="25682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8507353" y="1805781"/>
            <a:ext cx="25682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40941" y="1839760"/>
            <a:ext cx="2568736" cy="274683"/>
          </a:xfrm>
        </p:spPr>
        <p:txBody>
          <a:bodyPr l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500" b="1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446382" y="2064234"/>
            <a:ext cx="2563296" cy="274683"/>
          </a:xfrm>
        </p:spPr>
        <p:txBody>
          <a:bodyPr l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300" b="0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3141825" y="1839760"/>
            <a:ext cx="2556497" cy="274683"/>
          </a:xfrm>
        </p:spPr>
        <p:txBody>
          <a:bodyPr l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500" b="1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3147265" y="2064234"/>
            <a:ext cx="2551057" cy="274683"/>
          </a:xfrm>
        </p:spPr>
        <p:txBody>
          <a:bodyPr l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300" b="0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5818708" y="1839760"/>
            <a:ext cx="2568258" cy="274683"/>
          </a:xfrm>
        </p:spPr>
        <p:txBody>
          <a:bodyPr l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500" b="1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5818709" y="2064234"/>
            <a:ext cx="2568258" cy="274683"/>
          </a:xfrm>
        </p:spPr>
        <p:txBody>
          <a:bodyPr l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300" b="0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8519114" y="1839760"/>
            <a:ext cx="2556497" cy="274683"/>
          </a:xfrm>
        </p:spPr>
        <p:txBody>
          <a:bodyPr l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500" b="1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8524554" y="2064234"/>
            <a:ext cx="2551057" cy="274683"/>
          </a:xfrm>
        </p:spPr>
        <p:txBody>
          <a:bodyPr lIns="0"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300" b="0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184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1872">
          <p15:clr>
            <a:srgbClr val="FBAE40"/>
          </p15:clr>
        </p15:guide>
        <p15:guide id="7" pos="5016">
          <p15:clr>
            <a:srgbClr val="FBAE40"/>
          </p15:clr>
        </p15:guide>
        <p15:guide id="8" pos="5088">
          <p15:clr>
            <a:srgbClr val="FBAE40"/>
          </p15:clr>
        </p15:guide>
        <p15:guide id="9" pos="1800">
          <p15:clr>
            <a:srgbClr val="FBAE40"/>
          </p15:clr>
        </p15:guide>
        <p15:guide id="10" pos="3480">
          <p15:clr>
            <a:srgbClr val="FBAE40"/>
          </p15:clr>
        </p15:guide>
        <p15:guide id="11" pos="3408">
          <p15:clr>
            <a:srgbClr val="FBAE40"/>
          </p15:clr>
        </p15:guide>
        <p15:guide id="12" pos="6624" userDrawn="1">
          <p15:clr>
            <a:srgbClr val="FBAE40"/>
          </p15:clr>
        </p15:guide>
        <p15:guide id="13" orient="horz" pos="1536" userDrawn="1">
          <p15:clr>
            <a:srgbClr val="FBAE40"/>
          </p15:clr>
        </p15:guide>
        <p15:guide id="14" orient="horz" pos="122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_4 Images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009677" y="-431596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698322" y="-414397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41419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30064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818708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386966" y="-414397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507353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8507353" y="2949617"/>
            <a:ext cx="2568258" cy="453828"/>
          </a:xfr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ts val="2106"/>
              </a:lnSpc>
              <a:spcBef>
                <a:spcPts val="0"/>
              </a:spcBef>
              <a:buNone/>
              <a:defRPr sz="19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2"/>
          </p:nvPr>
        </p:nvSpPr>
        <p:spPr>
          <a:xfrm>
            <a:off x="5818708" y="2949617"/>
            <a:ext cx="2568258" cy="453828"/>
          </a:xfr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ts val="2106"/>
              </a:lnSpc>
              <a:spcBef>
                <a:spcPts val="0"/>
              </a:spcBef>
              <a:buNone/>
              <a:defRPr sz="19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3130064" y="2949617"/>
            <a:ext cx="2568258" cy="453828"/>
          </a:xfr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ts val="2106"/>
              </a:lnSpc>
              <a:spcBef>
                <a:spcPts val="0"/>
              </a:spcBef>
              <a:buNone/>
              <a:defRPr sz="19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41419" y="1805783"/>
            <a:ext cx="2568258" cy="1083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3130064" y="1805783"/>
            <a:ext cx="2568258" cy="1083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5824442" y="1805783"/>
            <a:ext cx="2562524" cy="1083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8513087" y="1805783"/>
            <a:ext cx="2562524" cy="108346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49445" y="3468667"/>
            <a:ext cx="2560232" cy="3433431"/>
          </a:xfrm>
        </p:spPr>
        <p:txBody>
          <a:bodyPr lIns="0" tIns="0" rIns="0" bIns="0">
            <a:noAutofit/>
          </a:bodyPr>
          <a:lstStyle>
            <a:lvl1pPr marL="117037" indent="-117037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Arial" panose="020B0604020202020204" pitchFamily="34" charset="0"/>
              <a:buChar char="•"/>
              <a:defRPr sz="19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3137894" y="3468667"/>
            <a:ext cx="2560232" cy="3433431"/>
          </a:xfrm>
        </p:spPr>
        <p:txBody>
          <a:bodyPr lIns="0" tIns="0" rIns="0" bIns="0">
            <a:noAutofit/>
          </a:bodyPr>
          <a:lstStyle>
            <a:lvl1pPr marL="117037" indent="-117037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Arial" panose="020B0604020202020204" pitchFamily="34" charset="0"/>
              <a:buChar char="•"/>
              <a:defRPr sz="19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0"/>
          </p:nvPr>
        </p:nvSpPr>
        <p:spPr>
          <a:xfrm>
            <a:off x="5827518" y="3468667"/>
            <a:ext cx="2559448" cy="3433431"/>
          </a:xfrm>
        </p:spPr>
        <p:txBody>
          <a:bodyPr lIns="0" tIns="0" rIns="0" bIns="0">
            <a:noAutofit/>
          </a:bodyPr>
          <a:lstStyle>
            <a:lvl1pPr marL="117037" indent="-117037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Arial" panose="020B0604020202020204" pitchFamily="34" charset="0"/>
              <a:buChar char="•"/>
              <a:defRPr sz="19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8507353" y="3468667"/>
            <a:ext cx="2560232" cy="3433431"/>
          </a:xfrm>
        </p:spPr>
        <p:txBody>
          <a:bodyPr lIns="0" tIns="0" rIns="0" bIns="0">
            <a:noAutofit/>
          </a:bodyPr>
          <a:lstStyle>
            <a:lvl1pPr marL="117037" indent="-117037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Arial" panose="020B0604020202020204" pitchFamily="34" charset="0"/>
              <a:buChar char="•"/>
              <a:defRPr sz="19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441419" y="2949617"/>
            <a:ext cx="2568258" cy="453828"/>
          </a:xfr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ts val="2106"/>
              </a:lnSpc>
              <a:spcBef>
                <a:spcPts val="0"/>
              </a:spcBef>
              <a:buNone/>
              <a:defRPr sz="19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4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441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1872">
          <p15:clr>
            <a:srgbClr val="FBAE40"/>
          </p15:clr>
        </p15:guide>
        <p15:guide id="7" pos="5016">
          <p15:clr>
            <a:srgbClr val="FBAE40"/>
          </p15:clr>
        </p15:guide>
        <p15:guide id="8" pos="5088">
          <p15:clr>
            <a:srgbClr val="FBAE40"/>
          </p15:clr>
        </p15:guide>
        <p15:guide id="9" pos="1800">
          <p15:clr>
            <a:srgbClr val="FBAE40"/>
          </p15:clr>
        </p15:guide>
        <p15:guide id="10" pos="3480">
          <p15:clr>
            <a:srgbClr val="FBAE40"/>
          </p15:clr>
        </p15:guide>
        <p15:guide id="11" pos="3408">
          <p15:clr>
            <a:srgbClr val="FBAE40"/>
          </p15:clr>
        </p15:guide>
        <p15:guide id="12" pos="6624">
          <p15:clr>
            <a:srgbClr val="FBAE40"/>
          </p15:clr>
        </p15:guide>
        <p15:guide id="13" orient="horz" pos="1728" userDrawn="1">
          <p15:clr>
            <a:srgbClr val="FBAE40"/>
          </p15:clr>
        </p15:guide>
        <p15:guide id="14" orient="horz" pos="1896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_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009677" y="-431596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698322" y="-414397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441419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30064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818708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386966" y="-414397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507353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8507353" y="1805782"/>
            <a:ext cx="2568258" cy="361156"/>
          </a:xfr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ts val="2106"/>
              </a:lnSpc>
              <a:spcBef>
                <a:spcPts val="0"/>
              </a:spcBef>
              <a:buNone/>
              <a:defRPr sz="19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2"/>
          </p:nvPr>
        </p:nvSpPr>
        <p:spPr>
          <a:xfrm>
            <a:off x="5818708" y="1805782"/>
            <a:ext cx="2568258" cy="361156"/>
          </a:xfr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ts val="2106"/>
              </a:lnSpc>
              <a:spcBef>
                <a:spcPts val="0"/>
              </a:spcBef>
              <a:buNone/>
              <a:defRPr sz="19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33"/>
          </p:nvPr>
        </p:nvSpPr>
        <p:spPr>
          <a:xfrm>
            <a:off x="3130064" y="1805782"/>
            <a:ext cx="2568258" cy="361156"/>
          </a:xfr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ts val="2106"/>
              </a:lnSpc>
              <a:spcBef>
                <a:spcPts val="0"/>
              </a:spcBef>
              <a:buNone/>
              <a:defRPr sz="19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49445" y="2166939"/>
            <a:ext cx="2560232" cy="4735159"/>
          </a:xfrm>
        </p:spPr>
        <p:txBody>
          <a:bodyPr lIns="0" tIns="0" rIns="0" bIns="0">
            <a:noAutofit/>
          </a:bodyPr>
          <a:lstStyle>
            <a:lvl1pPr marL="117037" indent="-117037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Arial" panose="020B0604020202020204" pitchFamily="34" charset="0"/>
              <a:buChar char="•"/>
              <a:defRPr sz="19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39"/>
          </p:nvPr>
        </p:nvSpPr>
        <p:spPr>
          <a:xfrm>
            <a:off x="3137894" y="2166939"/>
            <a:ext cx="2560232" cy="4735159"/>
          </a:xfrm>
        </p:spPr>
        <p:txBody>
          <a:bodyPr lIns="0" tIns="0" rIns="0" bIns="0">
            <a:noAutofit/>
          </a:bodyPr>
          <a:lstStyle>
            <a:lvl1pPr marL="117037" indent="-117037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Arial" panose="020B0604020202020204" pitchFamily="34" charset="0"/>
              <a:buChar char="•"/>
              <a:defRPr sz="19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40"/>
          </p:nvPr>
        </p:nvSpPr>
        <p:spPr>
          <a:xfrm>
            <a:off x="5827518" y="2166939"/>
            <a:ext cx="2559448" cy="4735159"/>
          </a:xfrm>
        </p:spPr>
        <p:txBody>
          <a:bodyPr lIns="0" tIns="0" rIns="0" bIns="0">
            <a:noAutofit/>
          </a:bodyPr>
          <a:lstStyle>
            <a:lvl1pPr marL="117037" indent="-117037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Arial" panose="020B0604020202020204" pitchFamily="34" charset="0"/>
              <a:buChar char="•"/>
              <a:defRPr sz="19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8507353" y="2166939"/>
            <a:ext cx="2560232" cy="4735159"/>
          </a:xfrm>
        </p:spPr>
        <p:txBody>
          <a:bodyPr lIns="0" tIns="0" rIns="0" bIns="0">
            <a:noAutofit/>
          </a:bodyPr>
          <a:lstStyle>
            <a:lvl1pPr marL="117037" indent="-117037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Arial" panose="020B0604020202020204" pitchFamily="34" charset="0"/>
              <a:buChar char="•"/>
              <a:defRPr sz="19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441419" y="1805782"/>
            <a:ext cx="2568258" cy="361156"/>
          </a:xfr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ts val="2106"/>
              </a:lnSpc>
              <a:spcBef>
                <a:spcPts val="0"/>
              </a:spcBef>
              <a:buNone/>
              <a:defRPr sz="19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4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458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1872">
          <p15:clr>
            <a:srgbClr val="FBAE40"/>
          </p15:clr>
        </p15:guide>
        <p15:guide id="7" pos="5016">
          <p15:clr>
            <a:srgbClr val="FBAE40"/>
          </p15:clr>
        </p15:guide>
        <p15:guide id="8" pos="5088">
          <p15:clr>
            <a:srgbClr val="FBAE40"/>
          </p15:clr>
        </p15:guide>
        <p15:guide id="9" pos="1800">
          <p15:clr>
            <a:srgbClr val="FBAE40"/>
          </p15:clr>
        </p15:guide>
        <p15:guide id="10" pos="3480">
          <p15:clr>
            <a:srgbClr val="FBAE40"/>
          </p15:clr>
        </p15:guide>
        <p15:guide id="11" pos="3408">
          <p15:clr>
            <a:srgbClr val="FBAE40"/>
          </p15:clr>
        </p15:guide>
        <p15:guide id="12" pos="6624">
          <p15:clr>
            <a:srgbClr val="FBAE40"/>
          </p15:clr>
        </p15:guide>
        <p15:guide id="13" orient="horz" pos="1296" userDrawn="1">
          <p15:clr>
            <a:srgbClr val="FBAE40"/>
          </p15:clr>
        </p15:guide>
        <p15:guide id="14" orient="horz" pos="120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_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41419" y="1809957"/>
            <a:ext cx="3892515" cy="2492424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461804" y="1809957"/>
            <a:ext cx="3925162" cy="249242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8507354" y="1809957"/>
            <a:ext cx="3892515" cy="24924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333936" y="-437329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387646" y="-437329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41419" y="4414132"/>
            <a:ext cx="3892515" cy="249242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461804" y="4414132"/>
            <a:ext cx="3925162" cy="249242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8516839" y="4402390"/>
            <a:ext cx="3892515" cy="24924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16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 userDrawn="1">
          <p15:clr>
            <a:srgbClr val="FBAE40"/>
          </p15:clr>
        </p15:guide>
        <p15:guide id="5" orient="horz" pos="4320" userDrawn="1">
          <p15:clr>
            <a:srgbClr val="FBAE40"/>
          </p15:clr>
        </p15:guide>
        <p15:guide id="6" pos="2664">
          <p15:clr>
            <a:srgbClr val="FBAE40"/>
          </p15:clr>
        </p15:guide>
        <p15:guide id="7" pos="5016">
          <p15:clr>
            <a:srgbClr val="FBAE40"/>
          </p15:clr>
        </p15:guide>
        <p15:guide id="8" pos="5088">
          <p15:clr>
            <a:srgbClr val="FBAE40"/>
          </p15:clr>
        </p15:guide>
        <p15:guide id="9" pos="2592">
          <p15:clr>
            <a:srgbClr val="FBAE40"/>
          </p15:clr>
        </p15:guide>
        <p15:guide id="11" orient="horz" pos="2640" userDrawn="1">
          <p15:clr>
            <a:srgbClr val="FBAE40"/>
          </p15:clr>
        </p15:guide>
        <p15:guide id="12" orient="horz" pos="256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 rot="5400000">
            <a:off x="13140028" y="4216892"/>
            <a:ext cx="120385" cy="2740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441419" y="1805782"/>
            <a:ext cx="2568258" cy="2488244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35"/>
          </p:nvPr>
        </p:nvSpPr>
        <p:spPr>
          <a:xfrm>
            <a:off x="3130064" y="1805782"/>
            <a:ext cx="2568258" cy="2488244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36"/>
          </p:nvPr>
        </p:nvSpPr>
        <p:spPr>
          <a:xfrm>
            <a:off x="5818708" y="1805782"/>
            <a:ext cx="2568258" cy="2488244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8507354" y="1805782"/>
            <a:ext cx="2568258" cy="2488244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3009677" y="-431596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5698322" y="-414397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441419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3130064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5818708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386966" y="-414397"/>
            <a:ext cx="120387" cy="274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8507353" y="-131850"/>
            <a:ext cx="2568258" cy="68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441419" y="4426661"/>
            <a:ext cx="2568258" cy="2475437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42"/>
          </p:nvPr>
        </p:nvSpPr>
        <p:spPr>
          <a:xfrm>
            <a:off x="3130064" y="4426661"/>
            <a:ext cx="2568258" cy="2475437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5818708" y="4426661"/>
            <a:ext cx="2568258" cy="247543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8507354" y="4426661"/>
            <a:ext cx="2568258" cy="24754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3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1800" userDrawn="1">
          <p15:clr>
            <a:srgbClr val="FBAE40"/>
          </p15:clr>
        </p15:guide>
        <p15:guide id="4" orient="horz" pos="1080">
          <p15:clr>
            <a:srgbClr val="FBAE40"/>
          </p15:clr>
        </p15:guide>
        <p15:guide id="8" pos="6624" userDrawn="1">
          <p15:clr>
            <a:srgbClr val="FBAE40"/>
          </p15:clr>
        </p15:guide>
        <p15:guide id="11" orient="horz" pos="2640" userDrawn="1">
          <p15:clr>
            <a:srgbClr val="FBAE40"/>
          </p15:clr>
        </p15:guide>
        <p15:guide id="12" pos="5088" userDrawn="1">
          <p15:clr>
            <a:srgbClr val="FBAE40"/>
          </p15:clr>
        </p15:guide>
        <p15:guide id="13" pos="5016" userDrawn="1">
          <p15:clr>
            <a:srgbClr val="FBAE40"/>
          </p15:clr>
        </p15:guide>
        <p15:guide id="14" pos="3480" userDrawn="1">
          <p15:clr>
            <a:srgbClr val="FBAE40"/>
          </p15:clr>
        </p15:guide>
        <p15:guide id="15" pos="3408" userDrawn="1">
          <p15:clr>
            <a:srgbClr val="FBAE40"/>
          </p15:clr>
        </p15:guide>
        <p15:guide id="16" pos="3940" userDrawn="1">
          <p15:clr>
            <a:srgbClr val="FBAE40"/>
          </p15:clr>
        </p15:guide>
        <p15:guide id="17" pos="1872" userDrawn="1">
          <p15:clr>
            <a:srgbClr val="FBAE40"/>
          </p15:clr>
        </p15:guide>
        <p15:guide id="18" orient="horz" pos="2568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34"/>
          </p:nvPr>
        </p:nvSpPr>
        <p:spPr>
          <a:xfrm>
            <a:off x="441419" y="1805781"/>
            <a:ext cx="9269805" cy="51364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3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580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Video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34"/>
          </p:nvPr>
        </p:nvSpPr>
        <p:spPr>
          <a:xfrm>
            <a:off x="441419" y="1805781"/>
            <a:ext cx="9269805" cy="51364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831611" y="1805781"/>
            <a:ext cx="2568258" cy="51364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sz="21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5808">
          <p15:clr>
            <a:srgbClr val="FBAE40"/>
          </p15:clr>
        </p15:guide>
        <p15:guide id="7" pos="588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Video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34"/>
          </p:nvPr>
        </p:nvSpPr>
        <p:spPr>
          <a:xfrm>
            <a:off x="441419" y="1805781"/>
            <a:ext cx="6581160" cy="364132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142967" y="1805781"/>
            <a:ext cx="5256902" cy="36403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sz="2100"/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9239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4272" userDrawn="1">
          <p15:clr>
            <a:srgbClr val="FBAE40"/>
          </p15:clr>
        </p15:guide>
        <p15:guide id="7" pos="4200" userDrawn="1">
          <p15:clr>
            <a:srgbClr val="FBAE40"/>
          </p15:clr>
        </p15:guide>
        <p15:guide id="8" orient="horz" pos="3264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orp Prior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69" y="5409196"/>
            <a:ext cx="3805453" cy="1120375"/>
          </a:xfrm>
        </p:spPr>
        <p:txBody>
          <a:bodyPr>
            <a:noAutofit/>
          </a:bodyPr>
          <a:lstStyle>
            <a:lvl1pPr marL="0" indent="0">
              <a:lnSpc>
                <a:spcPts val="2528"/>
              </a:lnSpc>
              <a:buNone/>
              <a:defRPr sz="2900"/>
            </a:lvl1pPr>
            <a:lvl2pPr>
              <a:lnSpc>
                <a:spcPts val="2528"/>
              </a:lnSpc>
              <a:defRPr/>
            </a:lvl2pPr>
            <a:lvl3pPr>
              <a:lnSpc>
                <a:spcPts val="2528"/>
              </a:lnSpc>
              <a:defRPr/>
            </a:lvl3pPr>
            <a:lvl4pPr>
              <a:lnSpc>
                <a:spcPts val="2528"/>
              </a:lnSpc>
              <a:defRPr/>
            </a:lvl4pPr>
            <a:lvl5pPr>
              <a:lnSpc>
                <a:spcPts val="2528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353612" y="4703254"/>
            <a:ext cx="3817393" cy="615909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1"/>
                </a:solidFill>
              </a:defRPr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34"/>
          </p:nvPr>
        </p:nvSpPr>
        <p:spPr>
          <a:xfrm>
            <a:off x="4385228" y="5409196"/>
            <a:ext cx="3805453" cy="1120375"/>
          </a:xfrm>
        </p:spPr>
        <p:txBody>
          <a:bodyPr>
            <a:noAutofit/>
          </a:bodyPr>
          <a:lstStyle>
            <a:lvl1pPr marL="0" indent="0">
              <a:lnSpc>
                <a:spcPts val="2528"/>
              </a:lnSpc>
              <a:buNone/>
              <a:defRPr sz="2900"/>
            </a:lvl1pPr>
            <a:lvl2pPr>
              <a:lnSpc>
                <a:spcPts val="2528"/>
              </a:lnSpc>
              <a:defRPr/>
            </a:lvl2pPr>
            <a:lvl3pPr>
              <a:lnSpc>
                <a:spcPts val="2528"/>
              </a:lnSpc>
              <a:defRPr/>
            </a:lvl3pPr>
            <a:lvl4pPr>
              <a:lnSpc>
                <a:spcPts val="2528"/>
              </a:lnSpc>
              <a:defRPr/>
            </a:lvl4pPr>
            <a:lvl5pPr>
              <a:lnSpc>
                <a:spcPts val="2528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4387771" y="4703254"/>
            <a:ext cx="3823895" cy="615909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1"/>
                </a:solidFill>
              </a:defRPr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36"/>
          </p:nvPr>
        </p:nvSpPr>
        <p:spPr>
          <a:xfrm>
            <a:off x="8424553" y="5409196"/>
            <a:ext cx="3805453" cy="1120375"/>
          </a:xfrm>
        </p:spPr>
        <p:txBody>
          <a:bodyPr>
            <a:noAutofit/>
          </a:bodyPr>
          <a:lstStyle>
            <a:lvl1pPr marL="0" indent="0">
              <a:lnSpc>
                <a:spcPts val="2528"/>
              </a:lnSpc>
              <a:buNone/>
              <a:defRPr sz="2900"/>
            </a:lvl1pPr>
            <a:lvl2pPr>
              <a:lnSpc>
                <a:spcPts val="2528"/>
              </a:lnSpc>
              <a:defRPr/>
            </a:lvl2pPr>
            <a:lvl3pPr>
              <a:lnSpc>
                <a:spcPts val="2528"/>
              </a:lnSpc>
              <a:defRPr/>
            </a:lvl3pPr>
            <a:lvl4pPr>
              <a:lnSpc>
                <a:spcPts val="2528"/>
              </a:lnSpc>
              <a:defRPr/>
            </a:lvl4pPr>
            <a:lvl5pPr>
              <a:lnSpc>
                <a:spcPts val="2528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8427096" y="4703254"/>
            <a:ext cx="3796266" cy="615909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1"/>
                </a:solidFill>
              </a:defRPr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441419" y="1926166"/>
            <a:ext cx="2549866" cy="254983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39"/>
          </p:nvPr>
        </p:nvSpPr>
        <p:spPr>
          <a:xfrm>
            <a:off x="4494451" y="1926166"/>
            <a:ext cx="2549866" cy="2549831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40"/>
          </p:nvPr>
        </p:nvSpPr>
        <p:spPr>
          <a:xfrm>
            <a:off x="8507353" y="1926166"/>
            <a:ext cx="2549866" cy="25498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07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2" pos="268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096" userDrawn="1">
          <p15:clr>
            <a:srgbClr val="FBAE40"/>
          </p15:clr>
        </p15:guide>
        <p15:guide id="5" orient="horz" pos="3408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50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883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Corp Prior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41419" y="4421638"/>
            <a:ext cx="3900041" cy="248609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530" y="5295308"/>
            <a:ext cx="3506992" cy="1120375"/>
          </a:xfrm>
        </p:spPr>
        <p:txBody>
          <a:bodyPr>
            <a:noAutofit/>
          </a:bodyPr>
          <a:lstStyle>
            <a:lvl1pPr marL="0" indent="0">
              <a:lnSpc>
                <a:spcPts val="2528"/>
              </a:lnSpc>
              <a:buNone/>
              <a:defRPr sz="2900">
                <a:solidFill>
                  <a:schemeClr val="bg1"/>
                </a:solidFill>
              </a:defRPr>
            </a:lvl1pPr>
            <a:lvl2pPr>
              <a:lnSpc>
                <a:spcPts val="2528"/>
              </a:lnSpc>
              <a:defRPr/>
            </a:lvl2pPr>
            <a:lvl3pPr>
              <a:lnSpc>
                <a:spcPts val="2528"/>
              </a:lnSpc>
              <a:defRPr/>
            </a:lvl3pPr>
            <a:lvl4pPr>
              <a:lnSpc>
                <a:spcPts val="2528"/>
              </a:lnSpc>
              <a:defRPr/>
            </a:lvl4pPr>
            <a:lvl5pPr>
              <a:lnSpc>
                <a:spcPts val="2528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53008" y="4540919"/>
            <a:ext cx="3517996" cy="615909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1"/>
                </a:solidFill>
              </a:defRPr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441419" y="1778123"/>
            <a:ext cx="3896248" cy="2508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476893" y="4421639"/>
            <a:ext cx="3905057" cy="24793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39"/>
          </p:nvPr>
        </p:nvSpPr>
        <p:spPr>
          <a:xfrm>
            <a:off x="4735225" y="5295308"/>
            <a:ext cx="3506992" cy="1120375"/>
          </a:xfrm>
        </p:spPr>
        <p:txBody>
          <a:bodyPr>
            <a:noAutofit/>
          </a:bodyPr>
          <a:lstStyle>
            <a:lvl1pPr marL="0" indent="0">
              <a:lnSpc>
                <a:spcPts val="2528"/>
              </a:lnSpc>
              <a:buNone/>
              <a:defRPr sz="2900">
                <a:solidFill>
                  <a:schemeClr val="bg1"/>
                </a:solidFill>
              </a:defRPr>
            </a:lvl1pPr>
            <a:lvl2pPr>
              <a:lnSpc>
                <a:spcPts val="2528"/>
              </a:lnSpc>
              <a:defRPr/>
            </a:lvl2pPr>
            <a:lvl3pPr>
              <a:lnSpc>
                <a:spcPts val="2528"/>
              </a:lnSpc>
              <a:defRPr/>
            </a:lvl3pPr>
            <a:lvl4pPr>
              <a:lnSpc>
                <a:spcPts val="2528"/>
              </a:lnSpc>
              <a:defRPr/>
            </a:lvl4pPr>
            <a:lvl5pPr>
              <a:lnSpc>
                <a:spcPts val="2528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4738703" y="4540919"/>
            <a:ext cx="3517996" cy="615909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1"/>
                </a:solidFill>
              </a:defRPr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8517386" y="4421638"/>
            <a:ext cx="3879682" cy="248609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41"/>
          </p:nvPr>
        </p:nvSpPr>
        <p:spPr>
          <a:xfrm>
            <a:off x="8752791" y="5295308"/>
            <a:ext cx="3506992" cy="1120375"/>
          </a:xfrm>
        </p:spPr>
        <p:txBody>
          <a:bodyPr>
            <a:noAutofit/>
          </a:bodyPr>
          <a:lstStyle>
            <a:lvl1pPr marL="0" indent="0">
              <a:lnSpc>
                <a:spcPts val="2528"/>
              </a:lnSpc>
              <a:buNone/>
              <a:defRPr sz="2900">
                <a:solidFill>
                  <a:schemeClr val="bg1"/>
                </a:solidFill>
              </a:defRPr>
            </a:lvl1pPr>
            <a:lvl2pPr>
              <a:lnSpc>
                <a:spcPts val="2528"/>
              </a:lnSpc>
              <a:defRPr/>
            </a:lvl2pPr>
            <a:lvl3pPr>
              <a:lnSpc>
                <a:spcPts val="2528"/>
              </a:lnSpc>
              <a:defRPr/>
            </a:lvl3pPr>
            <a:lvl4pPr>
              <a:lnSpc>
                <a:spcPts val="2528"/>
              </a:lnSpc>
              <a:defRPr/>
            </a:lvl4pPr>
            <a:lvl5pPr>
              <a:lnSpc>
                <a:spcPts val="2528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42" hasCustomPrompt="1"/>
          </p:nvPr>
        </p:nvSpPr>
        <p:spPr>
          <a:xfrm>
            <a:off x="8756270" y="4540919"/>
            <a:ext cx="3517996" cy="615909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1"/>
                </a:solidFill>
              </a:defRPr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03.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347934" y="-261322"/>
            <a:ext cx="4164084" cy="261323"/>
            <a:chOff x="4128091" y="-288588"/>
            <a:chExt cx="3953537" cy="28858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128091" y="-288588"/>
              <a:ext cx="114300" cy="2602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7967328" y="-260236"/>
              <a:ext cx="114300" cy="2602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44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8524909" y="1778123"/>
            <a:ext cx="3874959" cy="2508496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4469371" y="1778123"/>
            <a:ext cx="3912580" cy="250849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83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orient="horz" pos="1056" userDrawn="1">
          <p15:clr>
            <a:srgbClr val="FBAE40"/>
          </p15:clr>
        </p15:guide>
        <p15:guide id="4" orient="horz" pos="3000" userDrawn="1">
          <p15:clr>
            <a:srgbClr val="FBAE40"/>
          </p15:clr>
        </p15:guide>
        <p15:guide id="5" orient="horz" pos="3336" userDrawn="1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Corp Prior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441419" y="2565715"/>
            <a:ext cx="3896248" cy="433638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343270" y="-370609"/>
            <a:ext cx="4164084" cy="261323"/>
            <a:chOff x="4128091" y="-288588"/>
            <a:chExt cx="3953537" cy="28858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128091" y="-288588"/>
              <a:ext cx="114300" cy="2602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7967328" y="-260236"/>
              <a:ext cx="114300" cy="2602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44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8507354" y="2565715"/>
            <a:ext cx="3892514" cy="4336383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4454322" y="2565715"/>
            <a:ext cx="3927629" cy="433638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42"/>
          </p:nvPr>
        </p:nvSpPr>
        <p:spPr>
          <a:xfrm>
            <a:off x="434589" y="1760211"/>
            <a:ext cx="2568258" cy="453828"/>
          </a:xfr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ts val="2106"/>
              </a:lnSpc>
              <a:spcBef>
                <a:spcPts val="0"/>
              </a:spcBef>
              <a:buNone/>
              <a:defRPr sz="21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45"/>
          </p:nvPr>
        </p:nvSpPr>
        <p:spPr>
          <a:xfrm>
            <a:off x="4445670" y="1760211"/>
            <a:ext cx="2568258" cy="453828"/>
          </a:xfr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ts val="2106"/>
              </a:lnSpc>
              <a:spcBef>
                <a:spcPts val="0"/>
              </a:spcBef>
              <a:buNone/>
              <a:defRPr sz="21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46"/>
          </p:nvPr>
        </p:nvSpPr>
        <p:spPr>
          <a:xfrm>
            <a:off x="8499491" y="1760211"/>
            <a:ext cx="2568258" cy="453828"/>
          </a:xfrm>
        </p:spPr>
        <p:txBody>
          <a:bodyPr wrap="square" lIns="0" tIns="0" anchor="t" anchorCtr="0">
            <a:noAutofit/>
          </a:bodyPr>
          <a:lstStyle>
            <a:lvl1pPr marL="0" indent="0">
              <a:lnSpc>
                <a:spcPts val="2106"/>
              </a:lnSpc>
              <a:spcBef>
                <a:spcPts val="0"/>
              </a:spcBef>
              <a:buNone/>
              <a:defRPr sz="2100" b="1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47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orient="horz" pos="1056">
          <p15:clr>
            <a:srgbClr val="FBAE40"/>
          </p15:clr>
        </p15:guide>
        <p15:guide id="4" orient="horz" pos="1176" userDrawn="1">
          <p15:clr>
            <a:srgbClr val="FBAE40"/>
          </p15:clr>
        </p15:guide>
        <p15:guide id="5" orient="horz" pos="3336">
          <p15:clr>
            <a:srgbClr val="FBAE40"/>
          </p15:clr>
        </p15:guide>
        <p15:guide id="6" pos="3840">
          <p15:clr>
            <a:srgbClr val="FBAE40"/>
          </p15:clr>
        </p15:guide>
        <p15:guide id="9" pos="2664" userDrawn="1">
          <p15:clr>
            <a:srgbClr val="FBAE40"/>
          </p15:clr>
        </p15:guide>
        <p15:guide id="10" pos="5088" userDrawn="1">
          <p15:clr>
            <a:srgbClr val="FBAE40"/>
          </p15:clr>
        </p15:guide>
        <p15:guide id="11" pos="2592" userDrawn="1">
          <p15:clr>
            <a:srgbClr val="FBAE40"/>
          </p15:clr>
        </p15:guide>
        <p15:guide id="12" pos="5016" userDrawn="1">
          <p15:clr>
            <a:srgbClr val="FBAE40"/>
          </p15:clr>
        </p15:guide>
        <p15:guide id="13" orient="horz" pos="216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Corp Prior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441419" y="1765655"/>
            <a:ext cx="3896248" cy="5136443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3"/>
          </p:nvPr>
        </p:nvSpPr>
        <p:spPr>
          <a:xfrm>
            <a:off x="8507354" y="1765655"/>
            <a:ext cx="3892514" cy="51364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4"/>
          </p:nvPr>
        </p:nvSpPr>
        <p:spPr>
          <a:xfrm>
            <a:off x="4454322" y="1765655"/>
            <a:ext cx="3927629" cy="513644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49530" y="2648910"/>
            <a:ext cx="3506992" cy="1120375"/>
          </a:xfrm>
        </p:spPr>
        <p:txBody>
          <a:bodyPr>
            <a:noAutofit/>
          </a:bodyPr>
          <a:lstStyle>
            <a:lvl1pPr marL="0" indent="0">
              <a:lnSpc>
                <a:spcPts val="2528"/>
              </a:lnSpc>
              <a:buNone/>
              <a:defRPr sz="2900">
                <a:solidFill>
                  <a:schemeClr val="bg1"/>
                </a:solidFill>
              </a:defRPr>
            </a:lvl1pPr>
            <a:lvl2pPr>
              <a:lnSpc>
                <a:spcPts val="2528"/>
              </a:lnSpc>
              <a:defRPr/>
            </a:lvl2pPr>
            <a:lvl3pPr>
              <a:lnSpc>
                <a:spcPts val="2528"/>
              </a:lnSpc>
              <a:defRPr/>
            </a:lvl3pPr>
            <a:lvl4pPr>
              <a:lnSpc>
                <a:spcPts val="2528"/>
              </a:lnSpc>
              <a:defRPr/>
            </a:lvl4pPr>
            <a:lvl5pPr>
              <a:lnSpc>
                <a:spcPts val="2528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53008" y="1935503"/>
            <a:ext cx="3517996" cy="61590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1"/>
                </a:solidFill>
              </a:defRPr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39"/>
          </p:nvPr>
        </p:nvSpPr>
        <p:spPr>
          <a:xfrm>
            <a:off x="4735225" y="2648910"/>
            <a:ext cx="3506992" cy="1120375"/>
          </a:xfrm>
        </p:spPr>
        <p:txBody>
          <a:bodyPr>
            <a:noAutofit/>
          </a:bodyPr>
          <a:lstStyle>
            <a:lvl1pPr marL="0" indent="0">
              <a:lnSpc>
                <a:spcPts val="2528"/>
              </a:lnSpc>
              <a:buNone/>
              <a:defRPr sz="2900">
                <a:solidFill>
                  <a:schemeClr val="bg1"/>
                </a:solidFill>
              </a:defRPr>
            </a:lvl1pPr>
            <a:lvl2pPr>
              <a:lnSpc>
                <a:spcPts val="2528"/>
              </a:lnSpc>
              <a:defRPr/>
            </a:lvl2pPr>
            <a:lvl3pPr>
              <a:lnSpc>
                <a:spcPts val="2528"/>
              </a:lnSpc>
              <a:defRPr/>
            </a:lvl3pPr>
            <a:lvl4pPr>
              <a:lnSpc>
                <a:spcPts val="2528"/>
              </a:lnSpc>
              <a:defRPr/>
            </a:lvl4pPr>
            <a:lvl5pPr>
              <a:lnSpc>
                <a:spcPts val="2528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4738703" y="1935503"/>
            <a:ext cx="3517996" cy="61590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1"/>
                </a:solidFill>
              </a:defRPr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41"/>
          </p:nvPr>
        </p:nvSpPr>
        <p:spPr>
          <a:xfrm>
            <a:off x="8752791" y="2648910"/>
            <a:ext cx="3506992" cy="1120375"/>
          </a:xfrm>
        </p:spPr>
        <p:txBody>
          <a:bodyPr>
            <a:noAutofit/>
          </a:bodyPr>
          <a:lstStyle>
            <a:lvl1pPr marL="0" indent="0">
              <a:lnSpc>
                <a:spcPts val="2528"/>
              </a:lnSpc>
              <a:buNone/>
              <a:defRPr sz="2900">
                <a:solidFill>
                  <a:schemeClr val="bg1"/>
                </a:solidFill>
              </a:defRPr>
            </a:lvl1pPr>
            <a:lvl2pPr>
              <a:lnSpc>
                <a:spcPts val="2528"/>
              </a:lnSpc>
              <a:defRPr/>
            </a:lvl2pPr>
            <a:lvl3pPr>
              <a:lnSpc>
                <a:spcPts val="2528"/>
              </a:lnSpc>
              <a:defRPr/>
            </a:lvl3pPr>
            <a:lvl4pPr>
              <a:lnSpc>
                <a:spcPts val="2528"/>
              </a:lnSpc>
              <a:defRPr/>
            </a:lvl4pPr>
            <a:lvl5pPr>
              <a:lnSpc>
                <a:spcPts val="2528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42" hasCustomPrompt="1"/>
          </p:nvPr>
        </p:nvSpPr>
        <p:spPr>
          <a:xfrm>
            <a:off x="8756270" y="1935503"/>
            <a:ext cx="3517996" cy="615909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3400" b="1">
                <a:solidFill>
                  <a:schemeClr val="accent1"/>
                </a:solidFill>
              </a:defRPr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03.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343270" y="-370609"/>
            <a:ext cx="4164084" cy="261323"/>
            <a:chOff x="4128091" y="-288588"/>
            <a:chExt cx="3953537" cy="288588"/>
          </a:xfrm>
        </p:grpSpPr>
        <p:sp>
          <p:nvSpPr>
            <p:cNvPr id="22" name="Rectangle 21"/>
            <p:cNvSpPr/>
            <p:nvPr userDrawn="1"/>
          </p:nvSpPr>
          <p:spPr>
            <a:xfrm>
              <a:off x="4128091" y="-288588"/>
              <a:ext cx="114300" cy="2602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67328" y="-260236"/>
              <a:ext cx="114300" cy="2602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58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orient="horz" pos="1056">
          <p15:clr>
            <a:srgbClr val="FBAE40"/>
          </p15:clr>
        </p15:guide>
        <p15:guide id="4" orient="horz" pos="3000">
          <p15:clr>
            <a:srgbClr val="FBAE40"/>
          </p15:clr>
        </p15:guide>
        <p15:guide id="5" orient="horz" pos="3336">
          <p15:clr>
            <a:srgbClr val="FBAE40"/>
          </p15:clr>
        </p15:guide>
        <p15:guide id="6" pos="3840">
          <p15:clr>
            <a:srgbClr val="FBAE40"/>
          </p15:clr>
        </p15:guide>
        <p15:guide id="9" pos="2664">
          <p15:clr>
            <a:srgbClr val="FBAE40"/>
          </p15:clr>
        </p15:guide>
        <p15:guide id="10" pos="5088">
          <p15:clr>
            <a:srgbClr val="FBAE40"/>
          </p15:clr>
        </p15:guide>
        <p15:guide id="11" pos="2592" userDrawn="1">
          <p15:clr>
            <a:srgbClr val="FBAE40"/>
          </p15:clr>
        </p15:guide>
        <p15:guide id="12" pos="5016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 Corp Prior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347934" y="-261322"/>
            <a:ext cx="4164084" cy="261323"/>
            <a:chOff x="4128091" y="-288588"/>
            <a:chExt cx="3953537" cy="28858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128091" y="-288588"/>
              <a:ext cx="114300" cy="2602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7967328" y="-260236"/>
              <a:ext cx="114300" cy="2602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able Placeholder 11"/>
          <p:cNvSpPr>
            <a:spLocks noGrp="1"/>
          </p:cNvSpPr>
          <p:nvPr>
            <p:ph type="tbl" sz="quarter" idx="34"/>
          </p:nvPr>
        </p:nvSpPr>
        <p:spPr>
          <a:xfrm>
            <a:off x="1782398" y="1765653"/>
            <a:ext cx="9261445" cy="484173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188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orient="horz" pos="1056">
          <p15:clr>
            <a:srgbClr val="FBAE40"/>
          </p15:clr>
        </p15:guide>
        <p15:guide id="4" orient="horz" pos="3000">
          <p15:clr>
            <a:srgbClr val="FBAE40"/>
          </p15:clr>
        </p15:guide>
        <p15:guide id="5" orient="horz" pos="3336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hart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41419" y="2568223"/>
            <a:ext cx="5256902" cy="4361463"/>
          </a:xfrm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1420" y="1805781"/>
            <a:ext cx="52466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43481" y="1846590"/>
            <a:ext cx="5467749" cy="316267"/>
          </a:xfrm>
        </p:spPr>
        <p:txBody>
          <a:bodyPr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500" b="1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348923" y="2064234"/>
            <a:ext cx="5467749" cy="316267"/>
          </a:xfrm>
        </p:spPr>
        <p:txBody>
          <a:bodyPr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300" b="0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70945" y="1726713"/>
            <a:ext cx="4790403" cy="435364"/>
          </a:xfrm>
        </p:spPr>
        <p:txBody>
          <a:bodyPr anchor="t" anchorCtr="0"/>
          <a:lstStyle>
            <a:lvl1pPr marL="0" indent="0">
              <a:buNone/>
              <a:defRPr sz="2500" b="1"/>
            </a:lvl1pPr>
            <a:lvl2pPr marL="481523" indent="0">
              <a:buNone/>
              <a:defRPr sz="2100" b="1"/>
            </a:lvl2pPr>
            <a:lvl3pPr marL="963046" indent="0">
              <a:buNone/>
              <a:defRPr sz="1900" b="1"/>
            </a:lvl3pPr>
            <a:lvl4pPr marL="1444569" indent="0">
              <a:buNone/>
              <a:defRPr sz="1700" b="1"/>
            </a:lvl4pPr>
            <a:lvl5pPr marL="1926092" indent="0">
              <a:buNone/>
              <a:defRPr sz="1700" b="1"/>
            </a:lvl5pPr>
            <a:lvl6pPr marL="2407615" indent="0">
              <a:buNone/>
              <a:defRPr sz="1700" b="1"/>
            </a:lvl6pPr>
            <a:lvl7pPr marL="2889138" indent="0">
              <a:buNone/>
              <a:defRPr sz="1700" b="1"/>
            </a:lvl7pPr>
            <a:lvl8pPr marL="3370661" indent="0">
              <a:buNone/>
              <a:defRPr sz="1700" b="1"/>
            </a:lvl8pPr>
            <a:lvl9pPr marL="3852184" indent="0">
              <a:buNone/>
              <a:defRPr sz="17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7077114" y="2128095"/>
            <a:ext cx="5459220" cy="38807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360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orient="horz" pos="1536">
          <p15:clr>
            <a:srgbClr val="FBAE40"/>
          </p15:clr>
        </p15:guide>
        <p15:guide id="7" pos="4296" userDrawn="1">
          <p15:clr>
            <a:srgbClr val="FBAE40"/>
          </p15:clr>
        </p15:guide>
        <p15:guide id="8" pos="3408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Chart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1419" y="1805781"/>
            <a:ext cx="66012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343481" y="1846590"/>
            <a:ext cx="5467749" cy="316267"/>
          </a:xfrm>
        </p:spPr>
        <p:txBody>
          <a:bodyPr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500" b="1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348923" y="2064234"/>
            <a:ext cx="5467749" cy="316267"/>
          </a:xfrm>
        </p:spPr>
        <p:txBody>
          <a:bodyPr>
            <a:noAutofit/>
          </a:bodyPr>
          <a:lstStyle>
            <a:lvl1pPr marL="0" indent="0">
              <a:lnSpc>
                <a:spcPts val="1685"/>
              </a:lnSpc>
              <a:spcBef>
                <a:spcPts val="0"/>
              </a:spcBef>
              <a:buNone/>
              <a:defRPr sz="1300" b="0"/>
            </a:lvl1pPr>
            <a:lvl2pPr marL="481523" indent="0">
              <a:buNone/>
              <a:defRPr sz="1200" b="1"/>
            </a:lvl2pPr>
            <a:lvl3pPr marL="963046" indent="0">
              <a:buNone/>
              <a:defRPr sz="1100" b="1"/>
            </a:lvl3pPr>
            <a:lvl4pPr marL="1444569" indent="0">
              <a:buNone/>
              <a:defRPr sz="1100" b="1"/>
            </a:lvl4pPr>
            <a:lvl5pPr marL="1926092" indent="0">
              <a:buNone/>
              <a:defRPr sz="11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70945" y="1726713"/>
            <a:ext cx="4790403" cy="435364"/>
          </a:xfrm>
        </p:spPr>
        <p:txBody>
          <a:bodyPr anchor="t" anchorCtr="0"/>
          <a:lstStyle>
            <a:lvl1pPr marL="0" indent="0">
              <a:buNone/>
              <a:defRPr sz="2500" b="1"/>
            </a:lvl1pPr>
            <a:lvl2pPr marL="481523" indent="0">
              <a:buNone/>
              <a:defRPr sz="2100" b="1"/>
            </a:lvl2pPr>
            <a:lvl3pPr marL="963046" indent="0">
              <a:buNone/>
              <a:defRPr sz="1900" b="1"/>
            </a:lvl3pPr>
            <a:lvl4pPr marL="1444569" indent="0">
              <a:buNone/>
              <a:defRPr sz="1700" b="1"/>
            </a:lvl4pPr>
            <a:lvl5pPr marL="1926092" indent="0">
              <a:buNone/>
              <a:defRPr sz="1700" b="1"/>
            </a:lvl5pPr>
            <a:lvl6pPr marL="2407615" indent="0">
              <a:buNone/>
              <a:defRPr sz="1700" b="1"/>
            </a:lvl6pPr>
            <a:lvl7pPr marL="2889138" indent="0">
              <a:buNone/>
              <a:defRPr sz="1700" b="1"/>
            </a:lvl7pPr>
            <a:lvl8pPr marL="3370661" indent="0">
              <a:buNone/>
              <a:defRPr sz="1700" b="1"/>
            </a:lvl8pPr>
            <a:lvl9pPr marL="3852184" indent="0">
              <a:buNone/>
              <a:defRPr sz="17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7077114" y="2128095"/>
            <a:ext cx="5459220" cy="38807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716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orient="horz" pos="1536">
          <p15:clr>
            <a:srgbClr val="FBAE40"/>
          </p15:clr>
        </p15:guide>
        <p15:guide id="7" pos="4296">
          <p15:clr>
            <a:srgbClr val="FBAE40"/>
          </p15:clr>
        </p15:guide>
        <p15:guide id="8" orient="horz" pos="1248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_Chart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41420" y="2442103"/>
            <a:ext cx="5245435" cy="3817938"/>
          </a:xfrm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441419" y="1812290"/>
            <a:ext cx="794554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8520730" y="1812469"/>
            <a:ext cx="3879139" cy="3999471"/>
          </a:xfrm>
        </p:spPr>
        <p:txBody>
          <a:bodyPr>
            <a:noAutofit/>
          </a:bodyPr>
          <a:lstStyle>
            <a:lvl1pPr marL="361142" indent="-361142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+mj-lt"/>
              <a:buAutoNum type="arabicPeriod"/>
              <a:defRPr sz="2100"/>
            </a:lvl1pPr>
            <a:lvl2pPr marL="842665" indent="-361142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+mj-lt"/>
              <a:buAutoNum type="arabicPeriod"/>
              <a:defRPr sz="1900"/>
            </a:lvl2pPr>
            <a:lvl3pPr marL="1324188" indent="-361142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+mj-lt"/>
              <a:buAutoNum type="arabicPeriod"/>
              <a:defRPr sz="1700"/>
            </a:lvl3pPr>
            <a:lvl4pPr marL="1805711" indent="-361142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+mj-lt"/>
              <a:buAutoNum type="arabicPeriod"/>
              <a:defRPr sz="1500"/>
            </a:lvl4pPr>
            <a:lvl5pPr marL="2287234" indent="-361142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 typeface="+mj-lt"/>
              <a:buAutoNum type="arabicPeriod"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8190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orient="horz" pos="1248" userDrawn="1">
          <p15:clr>
            <a:srgbClr val="FBAE40"/>
          </p15:clr>
        </p15:guide>
        <p15:guide id="3" pos="5016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_Chart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6914" y="1812290"/>
            <a:ext cx="38938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41420" y="2164644"/>
            <a:ext cx="3889075" cy="409539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4377693" y="1871138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4454322" y="1812290"/>
            <a:ext cx="388238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4467130" y="2183943"/>
            <a:ext cx="3879708" cy="4076099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8411506" y="1755407"/>
            <a:ext cx="3988364" cy="51801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22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4992" userDrawn="1">
          <p15:clr>
            <a:srgbClr val="FBAE40"/>
          </p15:clr>
        </p15:guide>
        <p15:guide id="3" pos="2592" userDrawn="1">
          <p15:clr>
            <a:srgbClr val="FBAE40"/>
          </p15:clr>
        </p15:guide>
        <p15:guide id="4" pos="2664" userDrawn="1">
          <p15:clr>
            <a:srgbClr val="FBAE40"/>
          </p15:clr>
        </p15:guide>
        <p15:guide id="5" orient="horz" pos="1248" userDrawn="1">
          <p15:clr>
            <a:srgbClr val="FBAE40"/>
          </p15:clr>
        </p15:guide>
        <p15:guide id="6" orient="horz" pos="108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_Chart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474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0084" y="1812290"/>
            <a:ext cx="525823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41419" y="2164644"/>
            <a:ext cx="5262554" cy="409539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5896369" y="1712753"/>
            <a:ext cx="6503501" cy="52228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711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orient="horz" pos="1248" userDrawn="1">
          <p15:clr>
            <a:srgbClr val="FBAE40"/>
          </p15:clr>
        </p15:guide>
        <p15:guide id="3" pos="3408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_Charts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0086" y="1812290"/>
            <a:ext cx="255621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41421" y="2164644"/>
            <a:ext cx="2561569" cy="409539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3034822" y="1891923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3130065" y="2183943"/>
            <a:ext cx="2568258" cy="4076099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130064" y="1812290"/>
            <a:ext cx="255621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5842786" y="1812469"/>
            <a:ext cx="6557083" cy="3999471"/>
          </a:xfrm>
        </p:spPr>
        <p:txBody>
          <a:bodyPr>
            <a:noAutofit/>
          </a:bodyPr>
          <a:lstStyle>
            <a:lvl1pPr marL="244105" indent="-244105">
              <a:buFont typeface="Arial" panose="020B0604020202020204" pitchFamily="34" charset="0"/>
              <a:buChar char="•"/>
              <a:defRPr sz="2100"/>
            </a:lvl1pPr>
            <a:lvl2pPr marL="244105" indent="-244105">
              <a:buFont typeface="Arial" panose="020B0604020202020204" pitchFamily="34" charset="0"/>
              <a:buChar char="•"/>
              <a:defRPr sz="1900"/>
            </a:lvl2pPr>
            <a:lvl3pPr marL="244105" indent="-244105">
              <a:buFont typeface="Arial" panose="020B0604020202020204" pitchFamily="34" charset="0"/>
              <a:buChar char="•"/>
              <a:defRPr sz="1700"/>
            </a:lvl3pPr>
            <a:lvl4pPr marL="244105" indent="-244105">
              <a:buFont typeface="Arial" panose="020B0604020202020204" pitchFamily="34" charset="0"/>
              <a:buChar char="•"/>
              <a:defRPr sz="1500"/>
            </a:lvl4pPr>
            <a:lvl5pPr marL="244105" indent="-244105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336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1800" userDrawn="1">
          <p15:clr>
            <a:srgbClr val="FBAE40"/>
          </p15:clr>
        </p15:guide>
        <p15:guide id="3" pos="1872" userDrawn="1">
          <p15:clr>
            <a:srgbClr val="FBAE40"/>
          </p15:clr>
        </p15:guide>
        <p15:guide id="4" pos="3408" userDrawn="1">
          <p15:clr>
            <a:srgbClr val="FBAE40"/>
          </p15:clr>
        </p15:guide>
        <p15:guide id="5" orient="horz" pos="12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54" y="1203854"/>
            <a:ext cx="11664170" cy="5457472"/>
          </a:xfrm>
        </p:spPr>
        <p:txBody>
          <a:bodyPr/>
          <a:lstStyle>
            <a:lvl1pPr>
              <a:lnSpc>
                <a:spcPct val="85000"/>
              </a:lnSpc>
              <a:spcBef>
                <a:spcPts val="632"/>
              </a:spcBef>
              <a:spcAft>
                <a:spcPts val="632"/>
              </a:spcAft>
              <a:defRPr/>
            </a:lvl1pPr>
            <a:lvl2pPr marL="538370" indent="-239090">
              <a:lnSpc>
                <a:spcPct val="85000"/>
              </a:lnSpc>
              <a:spcBef>
                <a:spcPts val="632"/>
              </a:spcBef>
              <a:spcAft>
                <a:spcPts val="632"/>
              </a:spcAft>
              <a:defRPr sz="2106"/>
            </a:lvl2pPr>
            <a:lvl3pPr>
              <a:lnSpc>
                <a:spcPct val="85000"/>
              </a:lnSpc>
              <a:spcBef>
                <a:spcPts val="632"/>
              </a:spcBef>
              <a:spcAft>
                <a:spcPts val="632"/>
              </a:spcAft>
              <a:defRPr sz="1896"/>
            </a:lvl3pPr>
            <a:lvl4pPr>
              <a:lnSpc>
                <a:spcPct val="85000"/>
              </a:lnSpc>
              <a:spcBef>
                <a:spcPts val="632"/>
              </a:spcBef>
              <a:spcAft>
                <a:spcPts val="632"/>
              </a:spcAft>
              <a:defRPr sz="1685"/>
            </a:lvl4pPr>
            <a:lvl5pPr>
              <a:lnSpc>
                <a:spcPct val="85000"/>
              </a:lnSpc>
              <a:spcBef>
                <a:spcPts val="632"/>
              </a:spcBef>
              <a:spcAft>
                <a:spcPts val="632"/>
              </a:spcAft>
              <a:defRPr sz="168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5498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_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474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0086" y="1812290"/>
            <a:ext cx="388100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41420" y="2375605"/>
            <a:ext cx="3905356" cy="400642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8024" y="6747071"/>
            <a:ext cx="5664881" cy="441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4480232" y="1812290"/>
            <a:ext cx="388100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8506321" y="1812290"/>
            <a:ext cx="254360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sz="half" idx="34"/>
          </p:nvPr>
        </p:nvSpPr>
        <p:spPr>
          <a:xfrm>
            <a:off x="4378707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27" name="Chart Placeholder 13"/>
          <p:cNvSpPr>
            <a:spLocks noGrp="1"/>
          </p:cNvSpPr>
          <p:nvPr>
            <p:ph type="chart" sz="quarter" idx="35"/>
          </p:nvPr>
        </p:nvSpPr>
        <p:spPr>
          <a:xfrm>
            <a:off x="4470813" y="2375605"/>
            <a:ext cx="3905356" cy="4006427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sz="half" idx="36"/>
          </p:nvPr>
        </p:nvSpPr>
        <p:spPr>
          <a:xfrm>
            <a:off x="8414215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29" name="Chart Placeholder 13"/>
          <p:cNvSpPr>
            <a:spLocks noGrp="1"/>
          </p:cNvSpPr>
          <p:nvPr>
            <p:ph type="chart" sz="quarter" idx="37"/>
          </p:nvPr>
        </p:nvSpPr>
        <p:spPr>
          <a:xfrm>
            <a:off x="8506322" y="2375605"/>
            <a:ext cx="2530766" cy="400642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73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Charts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0086" y="1812290"/>
            <a:ext cx="39259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41420" y="2164644"/>
            <a:ext cx="3906274" cy="409539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1097" y="6781712"/>
            <a:ext cx="5664881" cy="441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7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8507355" y="1812290"/>
            <a:ext cx="38925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hart Placeholder 22"/>
          <p:cNvSpPr>
            <a:spLocks noGrp="1"/>
          </p:cNvSpPr>
          <p:nvPr>
            <p:ph type="chart" sz="quarter" idx="19"/>
          </p:nvPr>
        </p:nvSpPr>
        <p:spPr>
          <a:xfrm>
            <a:off x="8502338" y="2183658"/>
            <a:ext cx="3897531" cy="4076384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00871" y="1812469"/>
            <a:ext cx="3878069" cy="4447572"/>
          </a:xfrm>
        </p:spPr>
        <p:txBody>
          <a:bodyPr>
            <a:noAutofit/>
          </a:bodyPr>
          <a:lstStyle>
            <a:lvl1pPr marL="244105" indent="-244105">
              <a:buFont typeface="Arial" panose="020B0604020202020204" pitchFamily="34" charset="0"/>
              <a:buChar char="•"/>
              <a:defRPr sz="2100"/>
            </a:lvl1pPr>
            <a:lvl2pPr marL="244105" indent="-244105">
              <a:buFont typeface="Arial" panose="020B0604020202020204" pitchFamily="34" charset="0"/>
              <a:buChar char="•"/>
              <a:defRPr sz="1900"/>
            </a:lvl2pPr>
            <a:lvl3pPr marL="244105" indent="-244105">
              <a:buFont typeface="Arial" panose="020B0604020202020204" pitchFamily="34" charset="0"/>
              <a:buChar char="•"/>
              <a:defRPr sz="1700"/>
            </a:lvl3pPr>
            <a:lvl4pPr marL="244105" indent="-244105">
              <a:buFont typeface="Arial" panose="020B0604020202020204" pitchFamily="34" charset="0"/>
              <a:buChar char="•"/>
              <a:defRPr sz="1500"/>
            </a:lvl4pPr>
            <a:lvl5pPr marL="244105" indent="-244105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474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36"/>
          </p:nvPr>
        </p:nvSpPr>
        <p:spPr>
          <a:xfrm>
            <a:off x="8414215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8452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474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0086" y="1812290"/>
            <a:ext cx="255621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41421" y="2164644"/>
            <a:ext cx="2561569" cy="409539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11166303" y="1792940"/>
            <a:ext cx="1233566" cy="4467102"/>
          </a:xfrm>
        </p:spPr>
        <p:txBody>
          <a:bodyPr>
            <a:normAutofit/>
          </a:bodyPr>
          <a:lstStyle>
            <a:lvl1pPr marL="0" indent="0">
              <a:lnSpc>
                <a:spcPts val="885"/>
              </a:lnSpc>
              <a:spcBef>
                <a:spcPts val="0"/>
              </a:spcBef>
              <a:buNone/>
              <a:defRPr sz="7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3034822" y="1871138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474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3130065" y="2183943"/>
            <a:ext cx="2568258" cy="4076099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130064" y="1812290"/>
            <a:ext cx="255621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half" idx="20"/>
          </p:nvPr>
        </p:nvSpPr>
        <p:spPr>
          <a:xfrm>
            <a:off x="5718386" y="1871138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474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5813628" y="1812290"/>
            <a:ext cx="253320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hart Placeholder 13"/>
          <p:cNvSpPr>
            <a:spLocks noGrp="1"/>
          </p:cNvSpPr>
          <p:nvPr>
            <p:ph type="chart" sz="quarter" idx="21"/>
          </p:nvPr>
        </p:nvSpPr>
        <p:spPr>
          <a:xfrm>
            <a:off x="5818708" y="2183943"/>
            <a:ext cx="2528129" cy="4076099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34"/>
          </p:nvPr>
        </p:nvSpPr>
        <p:spPr>
          <a:xfrm>
            <a:off x="8408206" y="1871138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474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8475734" y="1812290"/>
            <a:ext cx="255621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13"/>
          <p:cNvSpPr>
            <a:spLocks noGrp="1"/>
          </p:cNvSpPr>
          <p:nvPr>
            <p:ph type="chart" sz="quarter" idx="35"/>
          </p:nvPr>
        </p:nvSpPr>
        <p:spPr>
          <a:xfrm>
            <a:off x="8468400" y="2183943"/>
            <a:ext cx="2568258" cy="4076099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306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1800" userDrawn="1">
          <p15:clr>
            <a:srgbClr val="FBAE40"/>
          </p15:clr>
        </p15:guide>
        <p15:guide id="3" pos="1872" userDrawn="1">
          <p15:clr>
            <a:srgbClr val="FBAE40"/>
          </p15:clr>
        </p15:guide>
        <p15:guide id="4" pos="3408" userDrawn="1">
          <p15:clr>
            <a:srgbClr val="FBAE40"/>
          </p15:clr>
        </p15:guide>
        <p15:guide id="5" pos="3480" userDrawn="1">
          <p15:clr>
            <a:srgbClr val="FBAE40"/>
          </p15:clr>
        </p15:guide>
        <p15:guide id="6" pos="5064" userDrawn="1">
          <p15:clr>
            <a:srgbClr val="FBAE40"/>
          </p15:clr>
        </p15:guide>
        <p15:guide id="7" pos="4992" userDrawn="1">
          <p15:clr>
            <a:srgbClr val="FBAE40"/>
          </p15:clr>
        </p15:guide>
        <p15:guide id="8" pos="660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_Chart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0002" y="1871139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510771" y="1812290"/>
            <a:ext cx="386155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512107" y="2164644"/>
            <a:ext cx="3874859" cy="409539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8025" y="6747071"/>
            <a:ext cx="5664881" cy="441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8448382" y="1871138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8545839" y="1812290"/>
            <a:ext cx="386155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8559217" y="2183943"/>
            <a:ext cx="3840652" cy="4076099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41419" y="1712753"/>
            <a:ext cx="3988364" cy="4650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879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5112" userDrawn="1">
          <p15:clr>
            <a:srgbClr val="FBAE40"/>
          </p15:clr>
        </p15:guide>
        <p15:guide id="4" pos="5016" userDrawn="1">
          <p15:clr>
            <a:srgbClr val="FBAE40"/>
          </p15:clr>
        </p15:guide>
        <p15:guide id="5" pos="2688" userDrawn="1">
          <p15:clr>
            <a:srgbClr val="FBAE40"/>
          </p15:clr>
        </p15:guide>
        <p15:guide id="6" orient="horz" pos="1248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able w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0783627" cy="5753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41420" y="1814142"/>
            <a:ext cx="5248365" cy="508795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851676" y="1805781"/>
            <a:ext cx="2548193" cy="50963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marL="0" lvl="0" indent="0" algn="l" defTabSz="963046" rtl="0" eaLnBrk="1" latinLnBrk="0" hangingPunct="1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Tx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7179072" y="1805781"/>
            <a:ext cx="2548193" cy="50963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FontTx/>
              <a:buNone/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523" indent="0">
              <a:buFontTx/>
              <a:buNone/>
              <a:defRPr/>
            </a:lvl2pPr>
            <a:lvl3pPr marL="963046" indent="0">
              <a:buFontTx/>
              <a:buNone/>
              <a:defRPr/>
            </a:lvl3pPr>
            <a:lvl4pPr marL="1444569" indent="0">
              <a:buFontTx/>
              <a:buNone/>
              <a:defRPr/>
            </a:lvl4pPr>
            <a:lvl5pPr marL="1926092" indent="0">
              <a:buFontTx/>
              <a:buNone/>
              <a:defRPr/>
            </a:lvl5pPr>
          </a:lstStyle>
          <a:p>
            <a:pPr marL="0" lvl="0" indent="0" algn="l" defTabSz="963046" rtl="0" eaLnBrk="1" latinLnBrk="0" hangingPunct="1">
              <a:lnSpc>
                <a:spcPts val="2317"/>
              </a:lnSpc>
              <a:spcBef>
                <a:spcPts val="0"/>
              </a:spcBef>
              <a:spcAft>
                <a:spcPts val="632"/>
              </a:spcAft>
              <a:buFontTx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35"/>
          </p:nvPr>
        </p:nvSpPr>
        <p:spPr>
          <a:xfrm>
            <a:off x="5805332" y="1805781"/>
            <a:ext cx="1244000" cy="509631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017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1080">
          <p15:clr>
            <a:srgbClr val="FBAE40"/>
          </p15:clr>
        </p15:guide>
        <p15:guide id="6" pos="580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2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81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1421" y="1812290"/>
            <a:ext cx="525690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8025" y="6760927"/>
            <a:ext cx="5664881" cy="214019"/>
          </a:xfrm>
        </p:spPr>
        <p:txBody>
          <a:bodyPr/>
          <a:lstStyle>
            <a:lvl1pPr marL="0" indent="0">
              <a:buNone/>
              <a:defRPr sz="8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441420" y="1825846"/>
            <a:ext cx="5260943" cy="4608086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813902" y="1812290"/>
            <a:ext cx="525690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able Placeholder 8"/>
          <p:cNvSpPr>
            <a:spLocks noGrp="1"/>
          </p:cNvSpPr>
          <p:nvPr>
            <p:ph type="tbl" sz="quarter" idx="34"/>
          </p:nvPr>
        </p:nvSpPr>
        <p:spPr>
          <a:xfrm>
            <a:off x="5793114" y="1832775"/>
            <a:ext cx="5265173" cy="460808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12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81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1422" y="1812290"/>
            <a:ext cx="658561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8027" y="6767375"/>
            <a:ext cx="5664881" cy="214019"/>
          </a:xfrm>
        </p:spPr>
        <p:txBody>
          <a:bodyPr/>
          <a:lstStyle>
            <a:lvl1pPr marL="0" indent="0">
              <a:buNone/>
              <a:defRPr sz="8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441420" y="1825846"/>
            <a:ext cx="6576701" cy="460808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279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81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86425" y="1812290"/>
            <a:ext cx="25406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1097" y="6767855"/>
            <a:ext cx="5664881" cy="214019"/>
          </a:xfrm>
        </p:spPr>
        <p:txBody>
          <a:bodyPr/>
          <a:lstStyle>
            <a:lvl1pPr marL="0" indent="0">
              <a:buNone/>
              <a:defRPr sz="8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441420" y="1821833"/>
            <a:ext cx="10610113" cy="425361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7179072" y="1812290"/>
            <a:ext cx="388048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798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81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1419" y="1812290"/>
            <a:ext cx="658116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1097" y="6760927"/>
            <a:ext cx="5664881" cy="214019"/>
          </a:xfrm>
        </p:spPr>
        <p:txBody>
          <a:bodyPr/>
          <a:lstStyle>
            <a:lvl1pPr marL="0" indent="0">
              <a:buNone/>
              <a:defRPr sz="8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441420" y="1821833"/>
            <a:ext cx="11958449" cy="425361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7179072" y="1812290"/>
            <a:ext cx="388048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7159018" y="1812290"/>
            <a:ext cx="524050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04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 table 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81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1097" y="6767855"/>
            <a:ext cx="5664881" cy="214019"/>
          </a:xfrm>
        </p:spPr>
        <p:txBody>
          <a:bodyPr/>
          <a:lstStyle>
            <a:lvl1pPr marL="0" indent="0">
              <a:buNone/>
              <a:defRPr sz="8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441419" y="1805781"/>
            <a:ext cx="6581160" cy="47993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9855688" y="1812290"/>
            <a:ext cx="254383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7165228" y="1812290"/>
            <a:ext cx="254383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7068517" y="1871139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34"/>
          </p:nvPr>
        </p:nvSpPr>
        <p:spPr>
          <a:xfrm>
            <a:off x="9756588" y="1871138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35"/>
          </p:nvPr>
        </p:nvSpPr>
        <p:spPr>
          <a:xfrm>
            <a:off x="7159687" y="2344171"/>
            <a:ext cx="2543177" cy="398007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Chart Placeholder 7"/>
          <p:cNvSpPr>
            <a:spLocks noGrp="1"/>
          </p:cNvSpPr>
          <p:nvPr>
            <p:ph type="chart" sz="quarter" idx="36"/>
          </p:nvPr>
        </p:nvSpPr>
        <p:spPr>
          <a:xfrm>
            <a:off x="9855440" y="2344171"/>
            <a:ext cx="2543177" cy="39800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166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0774" y="240771"/>
            <a:ext cx="12359740" cy="67415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87" tIns="48142" rIns="96287" bIns="48142" rtlCol="0" anchor="ctr"/>
          <a:lstStyle/>
          <a:p>
            <a:pPr algn="ctr" defTabSz="48143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385" y="1514371"/>
            <a:ext cx="9365768" cy="195960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738"/>
              </a:lnSpc>
              <a:defRPr sz="7000" b="0" spc="-158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68590" y="434394"/>
            <a:ext cx="1379434" cy="28963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56619" y="4204826"/>
            <a:ext cx="11743251" cy="360145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81433" indent="0" algn="ctr">
              <a:buNone/>
              <a:defRPr sz="2100"/>
            </a:lvl2pPr>
            <a:lvl3pPr marL="962864" indent="0" algn="ctr">
              <a:buNone/>
              <a:defRPr sz="1900"/>
            </a:lvl3pPr>
            <a:lvl4pPr marL="1444296" indent="0" algn="ctr">
              <a:buNone/>
              <a:defRPr sz="1800"/>
            </a:lvl4pPr>
            <a:lvl5pPr marL="1925728" indent="0" algn="ctr">
              <a:buNone/>
              <a:defRPr sz="1800"/>
            </a:lvl5pPr>
            <a:lvl6pPr marL="2407161" indent="0" algn="ctr">
              <a:buNone/>
              <a:defRPr sz="1800"/>
            </a:lvl6pPr>
            <a:lvl7pPr marL="2888593" indent="0" algn="ctr">
              <a:buNone/>
              <a:defRPr sz="1800"/>
            </a:lvl7pPr>
            <a:lvl8pPr marL="3370024" indent="0" algn="ctr">
              <a:buNone/>
              <a:defRPr sz="1800"/>
            </a:lvl8pPr>
            <a:lvl9pPr marL="3851455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55939" y="3569814"/>
            <a:ext cx="3581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62029" y="3882278"/>
            <a:ext cx="11766315" cy="396197"/>
          </a:xfrm>
        </p:spPr>
        <p:txBody>
          <a:bodyPr>
            <a:noAutofit/>
          </a:bodyPr>
          <a:lstStyle>
            <a:lvl1pPr marL="0" indent="0">
              <a:buNone/>
              <a:defRPr lang="en-US" sz="2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CF7"/>
                </a:solidFill>
              </a:defRPr>
            </a:lvl2pPr>
            <a:lvl3pPr>
              <a:defRPr>
                <a:solidFill>
                  <a:srgbClr val="FFFCF7"/>
                </a:solidFill>
              </a:defRPr>
            </a:lvl3pPr>
            <a:lvl4pPr>
              <a:defRPr>
                <a:solidFill>
                  <a:srgbClr val="FFFCF7"/>
                </a:solidFill>
              </a:defRPr>
            </a:lvl4pPr>
            <a:lvl5pPr>
              <a:defRPr>
                <a:solidFill>
                  <a:srgbClr val="FFFCF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56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pos="3840">
          <p15:clr>
            <a:srgbClr val="FBAE40"/>
          </p15:clr>
        </p15:guide>
        <p15:guide id="3" pos="144">
          <p15:clr>
            <a:srgbClr val="9FCC3B"/>
          </p15:clr>
        </p15:guide>
        <p15:guide id="4" pos="7536">
          <p15:clr>
            <a:srgbClr val="9FCC3B"/>
          </p15:clr>
        </p15:guide>
        <p15:guide id="5" orient="horz" pos="144">
          <p15:clr>
            <a:srgbClr val="9FCC3B"/>
          </p15:clr>
        </p15:guide>
        <p15:guide id="6" orient="horz" pos="4176" userDrawn="1">
          <p15:clr>
            <a:srgbClr val="9FCC3B"/>
          </p15:clr>
        </p15:guide>
        <p15:guide id="7" orient="horz" pos="81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81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1419" y="1812290"/>
            <a:ext cx="658116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1097" y="6767855"/>
            <a:ext cx="5664881" cy="214019"/>
          </a:xfrm>
        </p:spPr>
        <p:txBody>
          <a:bodyPr/>
          <a:lstStyle>
            <a:lvl1pPr marL="0" indent="0">
              <a:buNone/>
              <a:defRPr sz="8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441419" y="1821833"/>
            <a:ext cx="6589186" cy="425361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7179072" y="1812290"/>
            <a:ext cx="388048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7159018" y="1812290"/>
            <a:ext cx="524050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able Placeholder 8"/>
          <p:cNvSpPr>
            <a:spLocks noGrp="1"/>
          </p:cNvSpPr>
          <p:nvPr>
            <p:ph type="tbl" sz="quarter" idx="34"/>
          </p:nvPr>
        </p:nvSpPr>
        <p:spPr>
          <a:xfrm>
            <a:off x="7179072" y="1821833"/>
            <a:ext cx="5220797" cy="42536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582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 table 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81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7179072" y="1812290"/>
            <a:ext cx="252412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9863715" y="1812290"/>
            <a:ext cx="253190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able Placeholder 17"/>
          <p:cNvSpPr>
            <a:spLocks noGrp="1"/>
          </p:cNvSpPr>
          <p:nvPr>
            <p:ph type="tbl" sz="quarter" idx="34"/>
          </p:nvPr>
        </p:nvSpPr>
        <p:spPr>
          <a:xfrm>
            <a:off x="7166375" y="1797422"/>
            <a:ext cx="5233494" cy="435059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35"/>
          </p:nvPr>
        </p:nvSpPr>
        <p:spPr>
          <a:xfrm>
            <a:off x="441420" y="1805781"/>
            <a:ext cx="5233494" cy="51448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90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4360178" y="1871138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4462349" y="2183943"/>
            <a:ext cx="2560231" cy="4076099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4462347" y="1812290"/>
            <a:ext cx="255621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half" idx="20"/>
          </p:nvPr>
        </p:nvSpPr>
        <p:spPr>
          <a:xfrm>
            <a:off x="7074747" y="1871138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7169989" y="1812290"/>
            <a:ext cx="255621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hart Placeholder 13"/>
          <p:cNvSpPr>
            <a:spLocks noGrp="1"/>
          </p:cNvSpPr>
          <p:nvPr>
            <p:ph type="chart" sz="quarter" idx="21"/>
          </p:nvPr>
        </p:nvSpPr>
        <p:spPr>
          <a:xfrm>
            <a:off x="7134940" y="2183943"/>
            <a:ext cx="2568258" cy="4076099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751353" y="1740238"/>
            <a:ext cx="2672593" cy="3999471"/>
          </a:xfrm>
        </p:spPr>
        <p:txBody>
          <a:bodyPr>
            <a:noAutofit/>
          </a:bodyPr>
          <a:lstStyle>
            <a:lvl1pPr marL="183915" indent="-183915">
              <a:buFont typeface="Arial" panose="020B0604020202020204" pitchFamily="34" charset="0"/>
              <a:buChar char="•"/>
              <a:defRPr sz="2100"/>
            </a:lvl1pPr>
            <a:lvl2pPr marL="183915" indent="-183915">
              <a:buFont typeface="Arial" panose="020B0604020202020204" pitchFamily="34" charset="0"/>
              <a:buChar char="•"/>
              <a:defRPr sz="1900"/>
            </a:lvl2pPr>
            <a:lvl3pPr marL="183915" indent="-183915">
              <a:buFont typeface="Arial" panose="020B0604020202020204" pitchFamily="34" charset="0"/>
              <a:buChar char="•"/>
              <a:defRPr sz="1700"/>
            </a:lvl3pPr>
            <a:lvl4pPr marL="183915" indent="-183915">
              <a:buFont typeface="Arial" panose="020B0604020202020204" pitchFamily="34" charset="0"/>
              <a:buChar char="•"/>
              <a:defRPr sz="1500"/>
            </a:lvl4pPr>
            <a:lvl5pPr marL="183915" indent="-183915">
              <a:buFont typeface="Arial" panose="020B0604020202020204" pitchFamily="34" charset="0"/>
              <a:buChar char="•"/>
              <a:defRPr sz="15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441420" y="1805781"/>
            <a:ext cx="3875795" cy="510467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05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4296" userDrawn="1">
          <p15:clr>
            <a:srgbClr val="FBAE40"/>
          </p15:clr>
        </p15:guide>
        <p15:guide id="3" pos="2664" userDrawn="1">
          <p15:clr>
            <a:srgbClr val="FBAE40"/>
          </p15:clr>
        </p15:guide>
        <p15:guide id="4" pos="4200" userDrawn="1">
          <p15:clr>
            <a:srgbClr val="FBAE40"/>
          </p15:clr>
        </p15:guide>
        <p15:guide id="5" pos="5808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815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8025" y="6760927"/>
            <a:ext cx="5664881" cy="214019"/>
          </a:xfrm>
        </p:spPr>
        <p:txBody>
          <a:bodyPr/>
          <a:lstStyle>
            <a:lvl1pPr marL="0" indent="0">
              <a:buNone/>
              <a:defRPr sz="8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9855688" y="1812290"/>
            <a:ext cx="254383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7165228" y="1812290"/>
            <a:ext cx="254383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7068517" y="1871139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34"/>
          </p:nvPr>
        </p:nvSpPr>
        <p:spPr>
          <a:xfrm>
            <a:off x="9756588" y="1871138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35"/>
          </p:nvPr>
        </p:nvSpPr>
        <p:spPr>
          <a:xfrm>
            <a:off x="7159687" y="2344171"/>
            <a:ext cx="2543177" cy="398007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Chart Placeholder 7"/>
          <p:cNvSpPr>
            <a:spLocks noGrp="1"/>
          </p:cNvSpPr>
          <p:nvPr>
            <p:ph type="chart" sz="quarter" idx="36"/>
          </p:nvPr>
        </p:nvSpPr>
        <p:spPr>
          <a:xfrm>
            <a:off x="9855440" y="2344171"/>
            <a:ext cx="2543177" cy="39800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41419" y="1829860"/>
            <a:ext cx="6581160" cy="47746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848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5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0082" y="1812290"/>
            <a:ext cx="386155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41420" y="2164644"/>
            <a:ext cx="3889075" cy="4095398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8411506" y="1712753"/>
            <a:ext cx="3988364" cy="52228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445963" y="1805782"/>
            <a:ext cx="3900875" cy="358815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696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0084" y="1812290"/>
            <a:ext cx="256156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41419" y="2311400"/>
            <a:ext cx="2520103" cy="332263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8025" y="6747071"/>
            <a:ext cx="5664881" cy="441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7070735" y="1712753"/>
            <a:ext cx="5329136" cy="52228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34"/>
          </p:nvPr>
        </p:nvSpPr>
        <p:spPr>
          <a:xfrm>
            <a:off x="3045639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3136410" y="1812290"/>
            <a:ext cx="38861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60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71139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0086" y="1812290"/>
            <a:ext cx="39259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4385833" y="1871138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4480498" y="2255220"/>
            <a:ext cx="3939718" cy="4004822"/>
          </a:xfrm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4485279" y="1812290"/>
            <a:ext cx="39259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sz="half" idx="18"/>
          </p:nvPr>
        </p:nvSpPr>
        <p:spPr>
          <a:xfrm>
            <a:off x="8407908" y="1871138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8507355" y="1812290"/>
            <a:ext cx="38925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8507354" y="2247195"/>
            <a:ext cx="3892515" cy="401284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35"/>
          </p:nvPr>
        </p:nvSpPr>
        <p:spPr>
          <a:xfrm>
            <a:off x="441419" y="2271272"/>
            <a:ext cx="3900876" cy="398877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114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527655" y="310619"/>
            <a:ext cx="5671569" cy="262509"/>
          </a:xfrm>
        </p:spPr>
        <p:txBody>
          <a:bodyPr>
            <a:noAutofit/>
          </a:bodyPr>
          <a:lstStyle>
            <a:lvl1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fld id="{67462DB6-04AC-4FDC-B3FE-34861DC49F88}" type="datetime4">
              <a:rPr lang="en-US" smtClean="0"/>
              <a:t>June 1, 2017</a:t>
            </a:fld>
            <a:endParaRPr lang="en-US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46523" y="310619"/>
            <a:ext cx="5682717" cy="262509"/>
          </a:xfrm>
        </p:spPr>
        <p:txBody>
          <a:bodyPr>
            <a:noAutofit/>
          </a:bodyPr>
          <a:lstStyle>
            <a:lvl1pPr marL="0" indent="0" algn="l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name or Section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26871744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40774" y="240771"/>
            <a:ext cx="12359740" cy="577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42385" y="581864"/>
            <a:ext cx="11657484" cy="195960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740"/>
              </a:lnSpc>
              <a:defRPr sz="7000" b="0" spc="-158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56617" y="3264646"/>
            <a:ext cx="11743251" cy="360145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81523" indent="0" algn="ctr">
              <a:buNone/>
              <a:defRPr sz="2100"/>
            </a:lvl2pPr>
            <a:lvl3pPr marL="963046" indent="0" algn="ctr">
              <a:buNone/>
              <a:defRPr sz="1900"/>
            </a:lvl3pPr>
            <a:lvl4pPr marL="1444569" indent="0" algn="ctr">
              <a:buNone/>
              <a:defRPr sz="1700"/>
            </a:lvl4pPr>
            <a:lvl5pPr marL="1926092" indent="0" algn="ctr">
              <a:buNone/>
              <a:defRPr sz="1700"/>
            </a:lvl5pPr>
            <a:lvl6pPr marL="2407615" indent="0" algn="ctr">
              <a:buNone/>
              <a:defRPr sz="1700"/>
            </a:lvl6pPr>
            <a:lvl7pPr marL="2889138" indent="0" algn="ctr">
              <a:buNone/>
              <a:defRPr sz="1700"/>
            </a:lvl7pPr>
            <a:lvl8pPr marL="3370661" indent="0" algn="ctr">
              <a:buNone/>
              <a:defRPr sz="1700"/>
            </a:lvl8pPr>
            <a:lvl9pPr marL="3852184" indent="0" algn="ctr">
              <a:buNone/>
              <a:defRPr sz="17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5936" y="2629637"/>
            <a:ext cx="3581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42178" y="6659130"/>
            <a:ext cx="9063584" cy="301067"/>
          </a:xfrm>
        </p:spPr>
        <p:txBody>
          <a:bodyPr>
            <a:no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</a:defRPr>
            </a:lvl1pPr>
            <a:lvl2pPr marL="481523" indent="0">
              <a:buNone/>
              <a:defRPr sz="1700"/>
            </a:lvl2pPr>
            <a:lvl3pPr marL="963046" indent="0">
              <a:buNone/>
              <a:defRPr sz="1500"/>
            </a:lvl3pPr>
            <a:lvl4pPr marL="1444569" indent="0">
              <a:buNone/>
              <a:defRPr sz="1300"/>
            </a:lvl4pPr>
            <a:lvl5pPr marL="1926092" indent="0">
              <a:buNone/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225451" y="6323426"/>
            <a:ext cx="35819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62027" y="2942099"/>
            <a:ext cx="11766315" cy="396197"/>
          </a:xfrm>
        </p:spPr>
        <p:txBody>
          <a:bodyPr>
            <a:noAutofit/>
          </a:bodyPr>
          <a:lstStyle>
            <a:lvl1pPr marL="0" indent="0">
              <a:buNone/>
              <a:defRPr lang="en-US" sz="2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CF7"/>
                </a:solidFill>
              </a:defRPr>
            </a:lvl2pPr>
            <a:lvl3pPr>
              <a:defRPr>
                <a:solidFill>
                  <a:srgbClr val="FFFCF7"/>
                </a:solidFill>
              </a:defRPr>
            </a:lvl3pPr>
            <a:lvl4pPr>
              <a:defRPr>
                <a:solidFill>
                  <a:srgbClr val="FFFCF7"/>
                </a:solidFill>
              </a:defRPr>
            </a:lvl4pPr>
            <a:lvl5pPr>
              <a:defRPr>
                <a:solidFill>
                  <a:srgbClr val="FFFCF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748" y="6109375"/>
            <a:ext cx="3126603" cy="1017686"/>
          </a:xfrm>
          <a:prstGeom prst="rect">
            <a:avLst/>
          </a:prstGeom>
        </p:spPr>
      </p:pic>
      <p:sp>
        <p:nvSpPr>
          <p:cNvPr id="16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626206" y="6433932"/>
            <a:ext cx="9081319" cy="321028"/>
          </a:xfrm>
        </p:spPr>
        <p:txBody>
          <a:bodyPr>
            <a:noAutofit/>
          </a:bodyPr>
          <a:lstStyle>
            <a:lvl1pPr marL="0" indent="0" algn="r">
              <a:buNone/>
              <a:defRPr lang="en-US" sz="1700" kern="120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7541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49135" y="236917"/>
            <a:ext cx="12343019" cy="5778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Right click to add an image or click the icon in the center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42385" y="581864"/>
            <a:ext cx="11657484" cy="195960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740"/>
              </a:lnSpc>
              <a:defRPr sz="7000" b="0" spc="-158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56617" y="3625802"/>
            <a:ext cx="11743251" cy="360145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81523" indent="0" algn="ctr">
              <a:buNone/>
              <a:defRPr sz="2100"/>
            </a:lvl2pPr>
            <a:lvl3pPr marL="963046" indent="0" algn="ctr">
              <a:buNone/>
              <a:defRPr sz="1900"/>
            </a:lvl3pPr>
            <a:lvl4pPr marL="1444569" indent="0" algn="ctr">
              <a:buNone/>
              <a:defRPr sz="1700"/>
            </a:lvl4pPr>
            <a:lvl5pPr marL="1926092" indent="0" algn="ctr">
              <a:buNone/>
              <a:defRPr sz="1700"/>
            </a:lvl5pPr>
            <a:lvl6pPr marL="2407615" indent="0" algn="ctr">
              <a:buNone/>
              <a:defRPr sz="1700"/>
            </a:lvl6pPr>
            <a:lvl7pPr marL="2889138" indent="0" algn="ctr">
              <a:buNone/>
              <a:defRPr sz="1700"/>
            </a:lvl7pPr>
            <a:lvl8pPr marL="3370661" indent="0" algn="ctr">
              <a:buNone/>
              <a:defRPr sz="1700"/>
            </a:lvl8pPr>
            <a:lvl9pPr marL="3852184" indent="0" algn="ctr">
              <a:buNone/>
              <a:defRPr sz="17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5936" y="2629637"/>
            <a:ext cx="3581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42178" y="6659130"/>
            <a:ext cx="9063584" cy="301067"/>
          </a:xfrm>
        </p:spPr>
        <p:txBody>
          <a:bodyPr>
            <a:no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</a:defRPr>
            </a:lvl1pPr>
            <a:lvl2pPr marL="481523" indent="0">
              <a:buNone/>
              <a:defRPr sz="1700"/>
            </a:lvl2pPr>
            <a:lvl3pPr marL="963046" indent="0">
              <a:buNone/>
              <a:defRPr sz="1500"/>
            </a:lvl3pPr>
            <a:lvl4pPr marL="1444569" indent="0">
              <a:buNone/>
              <a:defRPr sz="1300"/>
            </a:lvl4pPr>
            <a:lvl5pPr marL="1926092" indent="0">
              <a:buNone/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225451" y="6323426"/>
            <a:ext cx="35819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62027" y="3303255"/>
            <a:ext cx="11766315" cy="396197"/>
          </a:xfrm>
        </p:spPr>
        <p:txBody>
          <a:bodyPr>
            <a:noAutofit/>
          </a:bodyPr>
          <a:lstStyle>
            <a:lvl1pPr marL="0" indent="0">
              <a:buNone/>
              <a:defRPr lang="en-US" sz="2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CF7"/>
                </a:solidFill>
              </a:defRPr>
            </a:lvl2pPr>
            <a:lvl3pPr>
              <a:defRPr>
                <a:solidFill>
                  <a:srgbClr val="FFFCF7"/>
                </a:solidFill>
              </a:defRPr>
            </a:lvl3pPr>
            <a:lvl4pPr>
              <a:defRPr>
                <a:solidFill>
                  <a:srgbClr val="FFFCF7"/>
                </a:solidFill>
              </a:defRPr>
            </a:lvl4pPr>
            <a:lvl5pPr>
              <a:defRPr>
                <a:solidFill>
                  <a:srgbClr val="FFFCF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748" y="6109375"/>
            <a:ext cx="3126603" cy="1017686"/>
          </a:xfrm>
          <a:prstGeom prst="rect">
            <a:avLst/>
          </a:prstGeom>
        </p:spPr>
      </p:pic>
      <p:sp>
        <p:nvSpPr>
          <p:cNvPr id="16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626206" y="6433932"/>
            <a:ext cx="9081319" cy="321028"/>
          </a:xfrm>
        </p:spPr>
        <p:txBody>
          <a:bodyPr>
            <a:noAutofit/>
          </a:bodyPr>
          <a:lstStyle>
            <a:lvl1pPr marL="0" indent="0" algn="r">
              <a:buNone/>
              <a:defRPr lang="en-US" sz="1700" kern="120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14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2648480"/>
            <a:ext cx="12841288" cy="2221659"/>
          </a:xfrm>
          <a:prstGeom prst="rect">
            <a:avLst/>
          </a:prstGeom>
          <a:solidFill>
            <a:srgbClr val="EFEF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647" tIns="57324" rIns="114647" bIns="5732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270345" name="Rectangle 9"/>
          <p:cNvSpPr>
            <a:spLocks noGrp="1" noChangeArrowheads="1"/>
          </p:cNvSpPr>
          <p:nvPr userDrawn="1">
            <p:ph type="ctrTitle"/>
          </p:nvPr>
        </p:nvSpPr>
        <p:spPr>
          <a:xfrm>
            <a:off x="1079314" y="2907490"/>
            <a:ext cx="11119909" cy="1703636"/>
          </a:xfrm>
        </p:spPr>
        <p:txBody>
          <a:bodyPr anchor="ctr"/>
          <a:lstStyle>
            <a:lvl1pPr>
              <a:defRPr i="0">
                <a:solidFill>
                  <a:srgbClr val="0071BC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0346" name="Rectangle 10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079315" y="5016060"/>
            <a:ext cx="7257273" cy="1375312"/>
          </a:xfrm>
        </p:spPr>
        <p:txBody>
          <a:bodyPr anchor="b"/>
          <a:lstStyle>
            <a:lvl1pPr marL="0" indent="0">
              <a:buFont typeface="Univers" pitchFamily="34" charset="0"/>
              <a:buNone/>
              <a:defRPr sz="3000" i="1">
                <a:solidFill>
                  <a:srgbClr val="0071BC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6" name="Picture 9" descr="Spectra_Energy_blue_black_RGB_300p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2995" y="832487"/>
            <a:ext cx="1681365" cy="670550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 userDrawn="1"/>
        </p:nvCxnSpPr>
        <p:spPr>
          <a:xfrm>
            <a:off x="0" y="2648479"/>
            <a:ext cx="12812103" cy="0"/>
          </a:xfrm>
          <a:prstGeom prst="line">
            <a:avLst/>
          </a:prstGeom>
          <a:ln w="28575">
            <a:solidFill>
              <a:srgbClr val="0071BC"/>
            </a:solidFill>
          </a:ln>
          <a:effectLst/>
          <a:scene3d>
            <a:camera prst="orthographicFront"/>
            <a:lightRig rig="threePt" dir="t"/>
          </a:scene3d>
          <a:sp3d prstMaterial="softEdge">
            <a:bevelT w="317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24320" y="4859194"/>
            <a:ext cx="12812103" cy="0"/>
          </a:xfrm>
          <a:prstGeom prst="line">
            <a:avLst/>
          </a:prstGeom>
          <a:ln w="28575">
            <a:solidFill>
              <a:srgbClr val="0071BC"/>
            </a:solidFill>
          </a:ln>
          <a:effectLst/>
          <a:scene3d>
            <a:camera prst="orthographicFront"/>
            <a:lightRig rig="threePt" dir="t"/>
          </a:scene3d>
          <a:sp3d prstMaterial="softEdge">
            <a:bevelT w="317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564558" y="6732141"/>
            <a:ext cx="6842393" cy="346600"/>
          </a:xfrm>
          <a:prstGeom prst="rect">
            <a:avLst/>
          </a:prstGeom>
          <a:noFill/>
        </p:spPr>
        <p:txBody>
          <a:bodyPr wrap="square" lIns="114647" tIns="57324" rIns="114647" bIns="57324" rtlCol="0">
            <a:spAutoFit/>
          </a:bodyPr>
          <a:lstStyle/>
          <a:p>
            <a:pPr algn="r" defTabSz="11464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808080"/>
                </a:solidFill>
              </a:rPr>
              <a:t>TRC Meeting | June 8, 2015</a:t>
            </a:r>
            <a:endParaRPr lang="en-US" sz="15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735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42385" y="581864"/>
            <a:ext cx="11657484" cy="195960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740"/>
              </a:lnSpc>
              <a:defRPr sz="7000" b="0" spc="-158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56617" y="3264646"/>
            <a:ext cx="11743251" cy="360145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81523" indent="0" algn="ctr">
              <a:buNone/>
              <a:defRPr sz="2100"/>
            </a:lvl2pPr>
            <a:lvl3pPr marL="963046" indent="0" algn="ctr">
              <a:buNone/>
              <a:defRPr sz="1900"/>
            </a:lvl3pPr>
            <a:lvl4pPr marL="1444569" indent="0" algn="ctr">
              <a:buNone/>
              <a:defRPr sz="1700"/>
            </a:lvl4pPr>
            <a:lvl5pPr marL="1926092" indent="0" algn="ctr">
              <a:buNone/>
              <a:defRPr sz="1700"/>
            </a:lvl5pPr>
            <a:lvl6pPr marL="2407615" indent="0" algn="ctr">
              <a:buNone/>
              <a:defRPr sz="1700"/>
            </a:lvl6pPr>
            <a:lvl7pPr marL="2889138" indent="0" algn="ctr">
              <a:buNone/>
              <a:defRPr sz="1700"/>
            </a:lvl7pPr>
            <a:lvl8pPr marL="3370661" indent="0" algn="ctr">
              <a:buNone/>
              <a:defRPr sz="1700"/>
            </a:lvl8pPr>
            <a:lvl9pPr marL="3852184" indent="0" algn="ctr">
              <a:buNone/>
              <a:defRPr sz="17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5936" y="2629637"/>
            <a:ext cx="3581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42178" y="6659130"/>
            <a:ext cx="9063584" cy="301067"/>
          </a:xfrm>
        </p:spPr>
        <p:txBody>
          <a:bodyPr>
            <a:no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</a:defRPr>
            </a:lvl1pPr>
            <a:lvl2pPr marL="481523" indent="0">
              <a:buNone/>
              <a:defRPr sz="1700"/>
            </a:lvl2pPr>
            <a:lvl3pPr marL="963046" indent="0">
              <a:buNone/>
              <a:defRPr sz="1500"/>
            </a:lvl3pPr>
            <a:lvl4pPr marL="1444569" indent="0">
              <a:buNone/>
              <a:defRPr sz="1300"/>
            </a:lvl4pPr>
            <a:lvl5pPr marL="1926092" indent="0">
              <a:buNone/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225451" y="6323426"/>
            <a:ext cx="35819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62027" y="2942099"/>
            <a:ext cx="11766315" cy="396197"/>
          </a:xfrm>
        </p:spPr>
        <p:txBody>
          <a:bodyPr>
            <a:noAutofit/>
          </a:bodyPr>
          <a:lstStyle>
            <a:lvl1pPr marL="0" indent="0">
              <a:buNone/>
              <a:defRPr lang="en-US" sz="2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CF7"/>
                </a:solidFill>
              </a:defRPr>
            </a:lvl2pPr>
            <a:lvl3pPr>
              <a:defRPr>
                <a:solidFill>
                  <a:srgbClr val="FFFCF7"/>
                </a:solidFill>
              </a:defRPr>
            </a:lvl3pPr>
            <a:lvl4pPr>
              <a:defRPr>
                <a:solidFill>
                  <a:srgbClr val="FFFCF7"/>
                </a:solidFill>
              </a:defRPr>
            </a:lvl4pPr>
            <a:lvl5pPr>
              <a:defRPr>
                <a:solidFill>
                  <a:srgbClr val="FFFCF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748" y="6109375"/>
            <a:ext cx="3126603" cy="1017686"/>
          </a:xfrm>
          <a:prstGeom prst="rect">
            <a:avLst/>
          </a:prstGeom>
        </p:spPr>
      </p:pic>
      <p:sp>
        <p:nvSpPr>
          <p:cNvPr id="16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626206" y="6433932"/>
            <a:ext cx="9081319" cy="321028"/>
          </a:xfrm>
        </p:spPr>
        <p:txBody>
          <a:bodyPr>
            <a:noAutofit/>
          </a:bodyPr>
          <a:lstStyle>
            <a:lvl1pPr marL="0" indent="0" algn="r">
              <a:buNone/>
              <a:defRPr lang="en-US" sz="1700" kern="120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1115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40774" y="330875"/>
            <a:ext cx="12359740" cy="577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42385" y="581864"/>
            <a:ext cx="11657484" cy="195960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740"/>
              </a:lnSpc>
              <a:defRPr sz="7000" b="0" spc="-158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56617" y="3264646"/>
            <a:ext cx="11743251" cy="360145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81523" indent="0" algn="ctr">
              <a:buNone/>
              <a:defRPr sz="2100"/>
            </a:lvl2pPr>
            <a:lvl3pPr marL="963046" indent="0" algn="ctr">
              <a:buNone/>
              <a:defRPr sz="1900"/>
            </a:lvl3pPr>
            <a:lvl4pPr marL="1444569" indent="0" algn="ctr">
              <a:buNone/>
              <a:defRPr sz="1700"/>
            </a:lvl4pPr>
            <a:lvl5pPr marL="1926092" indent="0" algn="ctr">
              <a:buNone/>
              <a:defRPr sz="1700"/>
            </a:lvl5pPr>
            <a:lvl6pPr marL="2407615" indent="0" algn="ctr">
              <a:buNone/>
              <a:defRPr sz="1700"/>
            </a:lvl6pPr>
            <a:lvl7pPr marL="2889138" indent="0" algn="ctr">
              <a:buNone/>
              <a:defRPr sz="1700"/>
            </a:lvl7pPr>
            <a:lvl8pPr marL="3370661" indent="0" algn="ctr">
              <a:buNone/>
              <a:defRPr sz="1700"/>
            </a:lvl8pPr>
            <a:lvl9pPr marL="3852184" indent="0" algn="ctr">
              <a:buNone/>
              <a:defRPr sz="17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5936" y="2629637"/>
            <a:ext cx="3581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42178" y="6659130"/>
            <a:ext cx="9063584" cy="301067"/>
          </a:xfrm>
        </p:spPr>
        <p:txBody>
          <a:bodyPr>
            <a:no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</a:defRPr>
            </a:lvl1pPr>
            <a:lvl2pPr marL="481523" indent="0">
              <a:buNone/>
              <a:defRPr sz="1700"/>
            </a:lvl2pPr>
            <a:lvl3pPr marL="963046" indent="0">
              <a:buNone/>
              <a:defRPr sz="1500"/>
            </a:lvl3pPr>
            <a:lvl4pPr marL="1444569" indent="0">
              <a:buNone/>
              <a:defRPr sz="1300"/>
            </a:lvl4pPr>
            <a:lvl5pPr marL="1926092" indent="0">
              <a:buNone/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225451" y="6323426"/>
            <a:ext cx="35819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62027" y="2942099"/>
            <a:ext cx="11766315" cy="396197"/>
          </a:xfrm>
        </p:spPr>
        <p:txBody>
          <a:bodyPr>
            <a:noAutofit/>
          </a:bodyPr>
          <a:lstStyle>
            <a:lvl1pPr marL="0" indent="0">
              <a:buNone/>
              <a:defRPr lang="en-US" sz="2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CF7"/>
                </a:solidFill>
              </a:defRPr>
            </a:lvl2pPr>
            <a:lvl3pPr>
              <a:defRPr>
                <a:solidFill>
                  <a:srgbClr val="FFFCF7"/>
                </a:solidFill>
              </a:defRPr>
            </a:lvl3pPr>
            <a:lvl4pPr>
              <a:defRPr>
                <a:solidFill>
                  <a:srgbClr val="FFFCF7"/>
                </a:solidFill>
              </a:defRPr>
            </a:lvl4pPr>
            <a:lvl5pPr>
              <a:defRPr>
                <a:solidFill>
                  <a:srgbClr val="FFFCF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748" y="6109375"/>
            <a:ext cx="3126603" cy="1017686"/>
          </a:xfrm>
          <a:prstGeom prst="rect">
            <a:avLst/>
          </a:prstGeom>
        </p:spPr>
      </p:pic>
      <p:sp>
        <p:nvSpPr>
          <p:cNvPr id="16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626206" y="6433932"/>
            <a:ext cx="9081319" cy="321028"/>
          </a:xfrm>
        </p:spPr>
        <p:txBody>
          <a:bodyPr>
            <a:noAutofit/>
          </a:bodyPr>
          <a:lstStyle>
            <a:lvl1pPr marL="0" indent="0" algn="r">
              <a:buNone/>
              <a:defRPr lang="en-US" sz="1700" kern="120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61381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42385" y="581864"/>
            <a:ext cx="11657484" cy="195960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740"/>
              </a:lnSpc>
              <a:defRPr sz="7000" b="0" spc="-158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56617" y="3264646"/>
            <a:ext cx="11743251" cy="360145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81523" indent="0" algn="ctr">
              <a:buNone/>
              <a:defRPr sz="2100"/>
            </a:lvl2pPr>
            <a:lvl3pPr marL="963046" indent="0" algn="ctr">
              <a:buNone/>
              <a:defRPr sz="1900"/>
            </a:lvl3pPr>
            <a:lvl4pPr marL="1444569" indent="0" algn="ctr">
              <a:buNone/>
              <a:defRPr sz="1700"/>
            </a:lvl4pPr>
            <a:lvl5pPr marL="1926092" indent="0" algn="ctr">
              <a:buNone/>
              <a:defRPr sz="1700"/>
            </a:lvl5pPr>
            <a:lvl6pPr marL="2407615" indent="0" algn="ctr">
              <a:buNone/>
              <a:defRPr sz="1700"/>
            </a:lvl6pPr>
            <a:lvl7pPr marL="2889138" indent="0" algn="ctr">
              <a:buNone/>
              <a:defRPr sz="1700"/>
            </a:lvl7pPr>
            <a:lvl8pPr marL="3370661" indent="0" algn="ctr">
              <a:buNone/>
              <a:defRPr sz="1700"/>
            </a:lvl8pPr>
            <a:lvl9pPr marL="3852184" indent="0" algn="ctr">
              <a:buNone/>
              <a:defRPr sz="17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5936" y="2629637"/>
            <a:ext cx="3581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42178" y="6659130"/>
            <a:ext cx="9063584" cy="301067"/>
          </a:xfrm>
        </p:spPr>
        <p:txBody>
          <a:bodyPr>
            <a:no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</a:defRPr>
            </a:lvl1pPr>
            <a:lvl2pPr marL="481523" indent="0">
              <a:buNone/>
              <a:defRPr sz="1700"/>
            </a:lvl2pPr>
            <a:lvl3pPr marL="963046" indent="0">
              <a:buNone/>
              <a:defRPr sz="1500"/>
            </a:lvl3pPr>
            <a:lvl4pPr marL="1444569" indent="0">
              <a:buNone/>
              <a:defRPr sz="1300"/>
            </a:lvl4pPr>
            <a:lvl5pPr marL="1926092" indent="0">
              <a:buNone/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225451" y="6323426"/>
            <a:ext cx="35819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62027" y="2942099"/>
            <a:ext cx="11766315" cy="396197"/>
          </a:xfrm>
        </p:spPr>
        <p:txBody>
          <a:bodyPr>
            <a:noAutofit/>
          </a:bodyPr>
          <a:lstStyle>
            <a:lvl1pPr marL="0" indent="0">
              <a:buNone/>
              <a:defRPr lang="en-US" sz="2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CF7"/>
                </a:solidFill>
              </a:defRPr>
            </a:lvl2pPr>
            <a:lvl3pPr>
              <a:defRPr>
                <a:solidFill>
                  <a:srgbClr val="FFFCF7"/>
                </a:solidFill>
              </a:defRPr>
            </a:lvl3pPr>
            <a:lvl4pPr>
              <a:defRPr>
                <a:solidFill>
                  <a:srgbClr val="FFFCF7"/>
                </a:solidFill>
              </a:defRPr>
            </a:lvl4pPr>
            <a:lvl5pPr>
              <a:defRPr>
                <a:solidFill>
                  <a:srgbClr val="FFFCF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748" y="6109375"/>
            <a:ext cx="3126603" cy="1017686"/>
          </a:xfrm>
          <a:prstGeom prst="rect">
            <a:avLst/>
          </a:prstGeom>
        </p:spPr>
      </p:pic>
      <p:sp>
        <p:nvSpPr>
          <p:cNvPr id="16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626206" y="6433932"/>
            <a:ext cx="9081319" cy="321028"/>
          </a:xfrm>
        </p:spPr>
        <p:txBody>
          <a:bodyPr>
            <a:noAutofit/>
          </a:bodyPr>
          <a:lstStyle>
            <a:lvl1pPr marL="0" indent="0" algn="r">
              <a:buNone/>
              <a:defRPr lang="en-US" sz="1700" kern="120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191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41288" cy="722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40774" y="330875"/>
            <a:ext cx="12359740" cy="577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42385" y="581864"/>
            <a:ext cx="11657484" cy="195960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740"/>
              </a:lnSpc>
              <a:defRPr sz="7000" b="0" spc="-158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56617" y="3264646"/>
            <a:ext cx="11743251" cy="360145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81523" indent="0" algn="ctr">
              <a:buNone/>
              <a:defRPr sz="2100"/>
            </a:lvl2pPr>
            <a:lvl3pPr marL="963046" indent="0" algn="ctr">
              <a:buNone/>
              <a:defRPr sz="1900"/>
            </a:lvl3pPr>
            <a:lvl4pPr marL="1444569" indent="0" algn="ctr">
              <a:buNone/>
              <a:defRPr sz="1700"/>
            </a:lvl4pPr>
            <a:lvl5pPr marL="1926092" indent="0" algn="ctr">
              <a:buNone/>
              <a:defRPr sz="1700"/>
            </a:lvl5pPr>
            <a:lvl6pPr marL="2407615" indent="0" algn="ctr">
              <a:buNone/>
              <a:defRPr sz="1700"/>
            </a:lvl6pPr>
            <a:lvl7pPr marL="2889138" indent="0" algn="ctr">
              <a:buNone/>
              <a:defRPr sz="1700"/>
            </a:lvl7pPr>
            <a:lvl8pPr marL="3370661" indent="0" algn="ctr">
              <a:buNone/>
              <a:defRPr sz="1700"/>
            </a:lvl8pPr>
            <a:lvl9pPr marL="3852184" indent="0" algn="ctr">
              <a:buNone/>
              <a:defRPr sz="17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55936" y="2629637"/>
            <a:ext cx="3581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42178" y="6659130"/>
            <a:ext cx="9063584" cy="301067"/>
          </a:xfrm>
        </p:spPr>
        <p:txBody>
          <a:bodyPr>
            <a:noAutofit/>
          </a:bodyPr>
          <a:lstStyle>
            <a:lvl1pPr marL="0" indent="0" algn="r">
              <a:buNone/>
              <a:defRPr sz="1700">
                <a:solidFill>
                  <a:schemeClr val="tx1"/>
                </a:solidFill>
              </a:defRPr>
            </a:lvl1pPr>
            <a:lvl2pPr marL="481523" indent="0">
              <a:buNone/>
              <a:defRPr sz="1700"/>
            </a:lvl2pPr>
            <a:lvl3pPr marL="963046" indent="0">
              <a:buNone/>
              <a:defRPr sz="1500"/>
            </a:lvl3pPr>
            <a:lvl4pPr marL="1444569" indent="0">
              <a:buNone/>
              <a:defRPr sz="1300"/>
            </a:lvl4pPr>
            <a:lvl5pPr marL="1926092" indent="0">
              <a:buNone/>
              <a:defRPr sz="13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225451" y="6323426"/>
            <a:ext cx="35819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62027" y="2942099"/>
            <a:ext cx="11766315" cy="396197"/>
          </a:xfrm>
        </p:spPr>
        <p:txBody>
          <a:bodyPr>
            <a:noAutofit/>
          </a:bodyPr>
          <a:lstStyle>
            <a:lvl1pPr marL="0" indent="0">
              <a:buNone/>
              <a:defRPr lang="en-US" sz="2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CF7"/>
                </a:solidFill>
              </a:defRPr>
            </a:lvl2pPr>
            <a:lvl3pPr>
              <a:defRPr>
                <a:solidFill>
                  <a:srgbClr val="FFFCF7"/>
                </a:solidFill>
              </a:defRPr>
            </a:lvl3pPr>
            <a:lvl4pPr>
              <a:defRPr>
                <a:solidFill>
                  <a:srgbClr val="FFFCF7"/>
                </a:solidFill>
              </a:defRPr>
            </a:lvl4pPr>
            <a:lvl5pPr>
              <a:defRPr>
                <a:solidFill>
                  <a:srgbClr val="FFFCF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748" y="6109375"/>
            <a:ext cx="3126603" cy="1017686"/>
          </a:xfrm>
          <a:prstGeom prst="rect">
            <a:avLst/>
          </a:prstGeom>
        </p:spPr>
      </p:pic>
      <p:sp>
        <p:nvSpPr>
          <p:cNvPr id="16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3626206" y="6433932"/>
            <a:ext cx="9081319" cy="321028"/>
          </a:xfrm>
        </p:spPr>
        <p:txBody>
          <a:bodyPr>
            <a:noAutofit/>
          </a:bodyPr>
          <a:lstStyle>
            <a:lvl1pPr marL="0" indent="0" algn="r">
              <a:buNone/>
              <a:defRPr lang="en-US" sz="1700" kern="1200" dirty="0" smtClean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1864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850" y="240772"/>
            <a:ext cx="12355975" cy="6741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385" y="581864"/>
            <a:ext cx="9365767" cy="195960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740"/>
              </a:lnSpc>
              <a:defRPr sz="7000" b="0" spc="-158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68589" y="434392"/>
            <a:ext cx="1379435" cy="289638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56617" y="4204824"/>
            <a:ext cx="11743251" cy="360145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81523" indent="0" algn="ctr">
              <a:buNone/>
              <a:defRPr sz="2100"/>
            </a:lvl2pPr>
            <a:lvl3pPr marL="963046" indent="0" algn="ctr">
              <a:buNone/>
              <a:defRPr sz="1900"/>
            </a:lvl3pPr>
            <a:lvl4pPr marL="1444569" indent="0" algn="ctr">
              <a:buNone/>
              <a:defRPr sz="1700"/>
            </a:lvl4pPr>
            <a:lvl5pPr marL="1926092" indent="0" algn="ctr">
              <a:buNone/>
              <a:defRPr sz="1700"/>
            </a:lvl5pPr>
            <a:lvl6pPr marL="2407615" indent="0" algn="ctr">
              <a:buNone/>
              <a:defRPr sz="1700"/>
            </a:lvl6pPr>
            <a:lvl7pPr marL="2889138" indent="0" algn="ctr">
              <a:buNone/>
              <a:defRPr sz="1700"/>
            </a:lvl7pPr>
            <a:lvl8pPr marL="3370661" indent="0" algn="ctr">
              <a:buNone/>
              <a:defRPr sz="1700"/>
            </a:lvl8pPr>
            <a:lvl9pPr marL="3852184" indent="0" algn="ctr">
              <a:buNone/>
              <a:defRPr sz="17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62027" y="3882276"/>
            <a:ext cx="11766315" cy="396197"/>
          </a:xfrm>
        </p:spPr>
        <p:txBody>
          <a:bodyPr>
            <a:noAutofit/>
          </a:bodyPr>
          <a:lstStyle>
            <a:lvl1pPr marL="0" indent="0">
              <a:buNone/>
              <a:defRPr lang="en-US" sz="2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CF7"/>
                </a:solidFill>
              </a:defRPr>
            </a:lvl2pPr>
            <a:lvl3pPr>
              <a:defRPr>
                <a:solidFill>
                  <a:srgbClr val="FFFCF7"/>
                </a:solidFill>
              </a:defRPr>
            </a:lvl3pPr>
            <a:lvl4pPr>
              <a:defRPr>
                <a:solidFill>
                  <a:srgbClr val="FFFCF7"/>
                </a:solidFill>
              </a:defRPr>
            </a:lvl4pPr>
            <a:lvl5pPr>
              <a:defRPr>
                <a:solidFill>
                  <a:srgbClr val="FFFCF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7829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pos="3840">
          <p15:clr>
            <a:srgbClr val="FBAE40"/>
          </p15:clr>
        </p15:guide>
        <p15:guide id="3" pos="144">
          <p15:clr>
            <a:srgbClr val="9FCC3B"/>
          </p15:clr>
        </p15:guide>
        <p15:guide id="4" pos="7536">
          <p15:clr>
            <a:srgbClr val="9FCC3B"/>
          </p15:clr>
        </p15:guide>
        <p15:guide id="5" orient="horz" pos="144">
          <p15:clr>
            <a:srgbClr val="9FCC3B"/>
          </p15:clr>
        </p15:guide>
        <p15:guide id="6" orient="horz" pos="4176" userDrawn="1">
          <p15:clr>
            <a:srgbClr val="9FCC3B"/>
          </p15:clr>
        </p15:guide>
        <p15:guide id="7" orient="horz" pos="81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0774" y="240771"/>
            <a:ext cx="12359740" cy="67415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385" y="1514369"/>
            <a:ext cx="9365767" cy="195960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740"/>
              </a:lnSpc>
              <a:defRPr sz="7000" b="0" spc="-158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589" y="434392"/>
            <a:ext cx="1379435" cy="28963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56617" y="4204824"/>
            <a:ext cx="11743251" cy="360145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81523" indent="0" algn="ctr">
              <a:buNone/>
              <a:defRPr sz="2100"/>
            </a:lvl2pPr>
            <a:lvl3pPr marL="963046" indent="0" algn="ctr">
              <a:buNone/>
              <a:defRPr sz="1900"/>
            </a:lvl3pPr>
            <a:lvl4pPr marL="1444569" indent="0" algn="ctr">
              <a:buNone/>
              <a:defRPr sz="1700"/>
            </a:lvl4pPr>
            <a:lvl5pPr marL="1926092" indent="0" algn="ctr">
              <a:buNone/>
              <a:defRPr sz="1700"/>
            </a:lvl5pPr>
            <a:lvl6pPr marL="2407615" indent="0" algn="ctr">
              <a:buNone/>
              <a:defRPr sz="1700"/>
            </a:lvl6pPr>
            <a:lvl7pPr marL="2889138" indent="0" algn="ctr">
              <a:buNone/>
              <a:defRPr sz="1700"/>
            </a:lvl7pPr>
            <a:lvl8pPr marL="3370661" indent="0" algn="ctr">
              <a:buNone/>
              <a:defRPr sz="1700"/>
            </a:lvl8pPr>
            <a:lvl9pPr marL="3852184" indent="0" algn="ctr">
              <a:buNone/>
              <a:defRPr sz="17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55936" y="3569814"/>
            <a:ext cx="3581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62027" y="3882276"/>
            <a:ext cx="11766315" cy="396197"/>
          </a:xfrm>
        </p:spPr>
        <p:txBody>
          <a:bodyPr>
            <a:noAutofit/>
          </a:bodyPr>
          <a:lstStyle>
            <a:lvl1pPr marL="0" indent="0">
              <a:buNone/>
              <a:defRPr lang="en-US" sz="2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CF7"/>
                </a:solidFill>
              </a:defRPr>
            </a:lvl2pPr>
            <a:lvl3pPr>
              <a:defRPr>
                <a:solidFill>
                  <a:srgbClr val="FFFCF7"/>
                </a:solidFill>
              </a:defRPr>
            </a:lvl3pPr>
            <a:lvl4pPr>
              <a:defRPr>
                <a:solidFill>
                  <a:srgbClr val="FFFCF7"/>
                </a:solidFill>
              </a:defRPr>
            </a:lvl4pPr>
            <a:lvl5pPr>
              <a:defRPr>
                <a:solidFill>
                  <a:srgbClr val="FFFCF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546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pos="3840">
          <p15:clr>
            <a:srgbClr val="FBAE40"/>
          </p15:clr>
        </p15:guide>
        <p15:guide id="3" pos="144">
          <p15:clr>
            <a:srgbClr val="9FCC3B"/>
          </p15:clr>
        </p15:guide>
        <p15:guide id="4" pos="7536">
          <p15:clr>
            <a:srgbClr val="9FCC3B"/>
          </p15:clr>
        </p15:guide>
        <p15:guide id="5" orient="horz" pos="144">
          <p15:clr>
            <a:srgbClr val="9FCC3B"/>
          </p15:clr>
        </p15:guide>
        <p15:guide id="6" orient="horz" pos="4176" userDrawn="1">
          <p15:clr>
            <a:srgbClr val="9FCC3B"/>
          </p15:clr>
        </p15:guide>
        <p15:guide id="7" orient="horz" pos="81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0774" y="240771"/>
            <a:ext cx="12359740" cy="6741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 defTabSz="481523"/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589" y="434392"/>
            <a:ext cx="1379435" cy="2896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42385" y="1499110"/>
            <a:ext cx="11657484" cy="195960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740"/>
              </a:lnSpc>
              <a:defRPr sz="7000" b="0" spc="-158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56617" y="4181892"/>
            <a:ext cx="11743251" cy="360145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81523" indent="0" algn="ctr">
              <a:buNone/>
              <a:defRPr sz="2100"/>
            </a:lvl2pPr>
            <a:lvl3pPr marL="963046" indent="0" algn="ctr">
              <a:buNone/>
              <a:defRPr sz="1900"/>
            </a:lvl3pPr>
            <a:lvl4pPr marL="1444569" indent="0" algn="ctr">
              <a:buNone/>
              <a:defRPr sz="1700"/>
            </a:lvl4pPr>
            <a:lvl5pPr marL="1926092" indent="0" algn="ctr">
              <a:buNone/>
              <a:defRPr sz="1700"/>
            </a:lvl5pPr>
            <a:lvl6pPr marL="2407615" indent="0" algn="ctr">
              <a:buNone/>
              <a:defRPr sz="1700"/>
            </a:lvl6pPr>
            <a:lvl7pPr marL="2889138" indent="0" algn="ctr">
              <a:buNone/>
              <a:defRPr sz="1700"/>
            </a:lvl7pPr>
            <a:lvl8pPr marL="3370661" indent="0" algn="ctr">
              <a:buNone/>
              <a:defRPr sz="1700"/>
            </a:lvl8pPr>
            <a:lvl9pPr marL="3852184" indent="0" algn="ctr">
              <a:buNone/>
              <a:defRPr sz="17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5936" y="3546883"/>
            <a:ext cx="3581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62027" y="3859345"/>
            <a:ext cx="11766315" cy="396197"/>
          </a:xfrm>
        </p:spPr>
        <p:txBody>
          <a:bodyPr>
            <a:noAutofit/>
          </a:bodyPr>
          <a:lstStyle>
            <a:lvl1pPr marL="0" indent="0">
              <a:buNone/>
              <a:defRPr lang="en-US" sz="2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CF7"/>
                </a:solidFill>
              </a:defRPr>
            </a:lvl2pPr>
            <a:lvl3pPr>
              <a:defRPr>
                <a:solidFill>
                  <a:srgbClr val="FFFCF7"/>
                </a:solidFill>
              </a:defRPr>
            </a:lvl3pPr>
            <a:lvl4pPr>
              <a:defRPr>
                <a:solidFill>
                  <a:srgbClr val="FFFCF7"/>
                </a:solidFill>
              </a:defRPr>
            </a:lvl4pPr>
            <a:lvl5pPr>
              <a:defRPr>
                <a:solidFill>
                  <a:srgbClr val="FFFCF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41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pos="3840">
          <p15:clr>
            <a:srgbClr val="FBAE40"/>
          </p15:clr>
        </p15:guide>
        <p15:guide id="3" pos="144">
          <p15:clr>
            <a:srgbClr val="9FCC3B"/>
          </p15:clr>
        </p15:guide>
        <p15:guide id="4" pos="7536">
          <p15:clr>
            <a:srgbClr val="9FCC3B"/>
          </p15:clr>
        </p15:guide>
        <p15:guide id="5" orient="horz" pos="144">
          <p15:clr>
            <a:srgbClr val="9FCC3B"/>
          </p15:clr>
        </p15:guide>
        <p15:guide id="6" orient="horz" pos="4176" userDrawn="1">
          <p15:clr>
            <a:srgbClr val="9FCC3B"/>
          </p15:clr>
        </p15:guide>
        <p15:guide id="7" orient="horz" pos="816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29030" y="283733"/>
            <a:ext cx="12359740" cy="672613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Right click to add a photo or click the icon in the center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8589" y="434392"/>
            <a:ext cx="1379435" cy="2896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42385" y="1499110"/>
            <a:ext cx="11657484" cy="195960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740"/>
              </a:lnSpc>
              <a:defRPr sz="7000" b="0" spc="-158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56617" y="4181892"/>
            <a:ext cx="11743251" cy="360145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81523" indent="0" algn="ctr">
              <a:buNone/>
              <a:defRPr sz="2100"/>
            </a:lvl2pPr>
            <a:lvl3pPr marL="963046" indent="0" algn="ctr">
              <a:buNone/>
              <a:defRPr sz="1900"/>
            </a:lvl3pPr>
            <a:lvl4pPr marL="1444569" indent="0" algn="ctr">
              <a:buNone/>
              <a:defRPr sz="1700"/>
            </a:lvl4pPr>
            <a:lvl5pPr marL="1926092" indent="0" algn="ctr">
              <a:buNone/>
              <a:defRPr sz="1700"/>
            </a:lvl5pPr>
            <a:lvl6pPr marL="2407615" indent="0" algn="ctr">
              <a:buNone/>
              <a:defRPr sz="1700"/>
            </a:lvl6pPr>
            <a:lvl7pPr marL="2889138" indent="0" algn="ctr">
              <a:buNone/>
              <a:defRPr sz="1700"/>
            </a:lvl7pPr>
            <a:lvl8pPr marL="3370661" indent="0" algn="ctr">
              <a:buNone/>
              <a:defRPr sz="1700"/>
            </a:lvl8pPr>
            <a:lvl9pPr marL="3852184" indent="0" algn="ctr">
              <a:buNone/>
              <a:defRPr sz="17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5936" y="3546883"/>
            <a:ext cx="35819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62027" y="3859345"/>
            <a:ext cx="11766315" cy="396197"/>
          </a:xfrm>
        </p:spPr>
        <p:txBody>
          <a:bodyPr>
            <a:noAutofit/>
          </a:bodyPr>
          <a:lstStyle>
            <a:lvl1pPr marL="0" indent="0">
              <a:buNone/>
              <a:defRPr lang="en-US" sz="21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rgbClr val="FFFCF7"/>
                </a:solidFill>
              </a:defRPr>
            </a:lvl2pPr>
            <a:lvl3pPr>
              <a:defRPr>
                <a:solidFill>
                  <a:srgbClr val="FFFCF7"/>
                </a:solidFill>
              </a:defRPr>
            </a:lvl3pPr>
            <a:lvl4pPr>
              <a:defRPr>
                <a:solidFill>
                  <a:srgbClr val="FFFCF7"/>
                </a:solidFill>
              </a:defRPr>
            </a:lvl4pPr>
            <a:lvl5pPr>
              <a:defRPr>
                <a:solidFill>
                  <a:srgbClr val="FFFCF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63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pos="3840">
          <p15:clr>
            <a:srgbClr val="FBAE40"/>
          </p15:clr>
        </p15:guide>
        <p15:guide id="3" pos="144">
          <p15:clr>
            <a:srgbClr val="9FCC3B"/>
          </p15:clr>
        </p15:guide>
        <p15:guide id="4" pos="7536">
          <p15:clr>
            <a:srgbClr val="9FCC3B"/>
          </p15:clr>
        </p15:guide>
        <p15:guide id="5" orient="horz" pos="144">
          <p15:clr>
            <a:srgbClr val="9FCC3B"/>
          </p15:clr>
        </p15:guide>
        <p15:guide id="6" orient="horz" pos="4176" userDrawn="1">
          <p15:clr>
            <a:srgbClr val="9FCC3B"/>
          </p15:clr>
        </p15:guide>
        <p15:guide id="7" orient="horz" pos="81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89482"/>
            <a:ext cx="2394365" cy="311855"/>
          </a:xfrm>
        </p:spPr>
        <p:txBody>
          <a:bodyPr>
            <a:normAutofit/>
          </a:bodyPr>
          <a:lstStyle>
            <a:lvl1pPr marL="0" indent="0">
              <a:lnSpc>
                <a:spcPts val="1369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1097" y="767598"/>
            <a:ext cx="9905181" cy="428037"/>
          </a:xfrm>
        </p:spPr>
        <p:txBody>
          <a:bodyPr>
            <a:noAutofit/>
          </a:bodyPr>
          <a:lstStyle>
            <a:lvl1pPr marL="0" indent="0">
              <a:buNone/>
              <a:defRPr lang="en-US" sz="2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0084" y="1812290"/>
            <a:ext cx="65796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177939" y="2164644"/>
            <a:ext cx="2801120" cy="4095398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48025" y="6753999"/>
            <a:ext cx="5664881" cy="4414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/>
            </a:lvl1pPr>
            <a:lvl2pPr marL="481523" indent="0">
              <a:buNone/>
              <a:defRPr sz="700"/>
            </a:lvl2pPr>
            <a:lvl3pPr marL="963046" indent="0">
              <a:buNone/>
              <a:defRPr sz="600"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7070295" y="1871138"/>
            <a:ext cx="2394365" cy="330199"/>
          </a:xfrm>
        </p:spPr>
        <p:txBody>
          <a:bodyPr>
            <a:normAutofit/>
          </a:bodyPr>
          <a:lstStyle>
            <a:lvl1pPr marL="0" indent="0">
              <a:lnSpc>
                <a:spcPts val="1369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7162183" y="1812290"/>
            <a:ext cx="522319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41420" y="2780734"/>
            <a:ext cx="3315661" cy="2828893"/>
          </a:xfrm>
        </p:spPr>
        <p:txBody>
          <a:bodyPr lIns="0">
            <a:normAutofit/>
          </a:bodyPr>
          <a:lstStyle>
            <a:lvl1pPr marL="122053" indent="-122053">
              <a:defRPr sz="1500"/>
            </a:lvl1pPr>
            <a:lvl2pPr marL="122053" indent="-122053">
              <a:defRPr sz="1300"/>
            </a:lvl2pPr>
            <a:lvl3pPr marL="122053" indent="-122053">
              <a:defRPr sz="1200"/>
            </a:lvl3pPr>
            <a:lvl4pPr marL="122053" indent="-122053">
              <a:defRPr sz="1100"/>
            </a:lvl4pPr>
            <a:lvl5pPr marL="122053" indent="-122053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18"/>
          </p:nvPr>
        </p:nvSpPr>
        <p:spPr>
          <a:xfrm>
            <a:off x="7176408" y="2434461"/>
            <a:ext cx="5223461" cy="37369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97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_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369"/>
              </a:lnSpc>
              <a:buNone/>
              <a:defRPr lang="en-US" sz="15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lvl="0" indent="0" algn="l" defTabSz="963046" rtl="0" eaLnBrk="1" latinLnBrk="0" hangingPunct="1">
              <a:lnSpc>
                <a:spcPts val="1474"/>
              </a:lnSpc>
              <a:spcBef>
                <a:spcPts val="1053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0085" y="1812290"/>
            <a:ext cx="927113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41419" y="2396243"/>
            <a:ext cx="9258339" cy="386379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6085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orient="horz" pos="1248" userDrawn="1">
          <p15:clr>
            <a:srgbClr val="FBAE40"/>
          </p15:clr>
        </p15:guide>
        <p15:guide id="3" pos="58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54" y="1203854"/>
            <a:ext cx="11664170" cy="5457472"/>
          </a:xfrm>
        </p:spPr>
        <p:txBody>
          <a:bodyPr/>
          <a:lstStyle>
            <a:lvl1pPr>
              <a:lnSpc>
                <a:spcPct val="85000"/>
              </a:lnSpc>
              <a:spcBef>
                <a:spcPts val="752"/>
              </a:spcBef>
              <a:spcAft>
                <a:spcPts val="752"/>
              </a:spcAft>
              <a:defRPr/>
            </a:lvl1pPr>
            <a:lvl2pPr marL="640911" indent="-284629">
              <a:lnSpc>
                <a:spcPct val="85000"/>
              </a:lnSpc>
              <a:spcBef>
                <a:spcPts val="752"/>
              </a:spcBef>
              <a:spcAft>
                <a:spcPts val="752"/>
              </a:spcAft>
              <a:defRPr sz="2500"/>
            </a:lvl2pPr>
            <a:lvl3pPr>
              <a:lnSpc>
                <a:spcPct val="85000"/>
              </a:lnSpc>
              <a:spcBef>
                <a:spcPts val="752"/>
              </a:spcBef>
              <a:spcAft>
                <a:spcPts val="752"/>
              </a:spcAft>
              <a:defRPr sz="2300"/>
            </a:lvl3pPr>
            <a:lvl4pPr>
              <a:lnSpc>
                <a:spcPct val="85000"/>
              </a:lnSpc>
              <a:spcBef>
                <a:spcPts val="752"/>
              </a:spcBef>
              <a:spcAft>
                <a:spcPts val="752"/>
              </a:spcAft>
              <a:defRPr sz="2000"/>
            </a:lvl4pPr>
            <a:lvl5pPr>
              <a:lnSpc>
                <a:spcPct val="85000"/>
              </a:lnSpc>
              <a:spcBef>
                <a:spcPts val="752"/>
              </a:spcBef>
              <a:spcAft>
                <a:spcPts val="752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4059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313" y="1889482"/>
            <a:ext cx="2394365" cy="311855"/>
          </a:xfrm>
        </p:spPr>
        <p:txBody>
          <a:bodyPr>
            <a:noAutofit/>
          </a:bodyPr>
          <a:lstStyle>
            <a:lvl1pPr marL="0" indent="0">
              <a:lnSpc>
                <a:spcPts val="1474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7232-B4DA-4E3C-9A25-2EFAE0D7D86C}" type="slidenum">
              <a:rPr lang="en-US" smtClean="0">
                <a:solidFill>
                  <a:prstClr val="black"/>
                </a:solidFill>
                <a:latin typeface="Arial Black" panose="020B0A040201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0084" y="1812290"/>
            <a:ext cx="525823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441419" y="2178890"/>
            <a:ext cx="5256902" cy="4081151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5734168" y="1891629"/>
            <a:ext cx="2394365" cy="330199"/>
          </a:xfrm>
        </p:spPr>
        <p:txBody>
          <a:bodyPr>
            <a:noAutofit/>
          </a:bodyPr>
          <a:lstStyle>
            <a:lvl1pPr marL="0" indent="0">
              <a:lnSpc>
                <a:spcPts val="1474"/>
              </a:lnSpc>
              <a:buNone/>
              <a:defRPr sz="1500" b="1">
                <a:latin typeface="+mn-lt"/>
              </a:defRPr>
            </a:lvl1pPr>
            <a:lvl2pPr marL="0" indent="0">
              <a:lnSpc>
                <a:spcPts val="1369"/>
              </a:lnSpc>
              <a:buNone/>
              <a:defRPr sz="1500"/>
            </a:lvl2pPr>
            <a:lvl3pPr marL="0" indent="0">
              <a:buNone/>
              <a:defRPr sz="13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hart Placeholder 13"/>
          <p:cNvSpPr>
            <a:spLocks noGrp="1"/>
          </p:cNvSpPr>
          <p:nvPr>
            <p:ph type="chart" sz="quarter" idx="17"/>
          </p:nvPr>
        </p:nvSpPr>
        <p:spPr>
          <a:xfrm>
            <a:off x="5818709" y="2183943"/>
            <a:ext cx="5256902" cy="4076099"/>
          </a:xfrm>
        </p:spPr>
        <p:txBody>
          <a:bodyPr/>
          <a:lstStyle/>
          <a:p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5824929" y="1812290"/>
            <a:ext cx="525068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338869" y="905125"/>
            <a:ext cx="10781330" cy="646511"/>
          </a:xfrm>
        </p:spPr>
        <p:txBody>
          <a:bodyPr tIns="0">
            <a:noAutofit/>
          </a:bodyPr>
          <a:lstStyle>
            <a:lvl1pPr marL="0" indent="0">
              <a:lnSpc>
                <a:spcPts val="2317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441419" y="6810870"/>
            <a:ext cx="7017564" cy="2910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"/>
            </a:lvl1pPr>
            <a:lvl2pPr marL="481523" indent="0">
              <a:buNone/>
              <a:defRPr/>
            </a:lvl2pPr>
            <a:lvl3pPr marL="963046" indent="0">
              <a:buNone/>
              <a:defRPr/>
            </a:lvl3pPr>
            <a:lvl4pPr marL="1444569" indent="0">
              <a:buNone/>
              <a:defRPr/>
            </a:lvl4pPr>
            <a:lvl5pPr marL="1926092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836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orient="horz" pos="1248" userDrawn="1">
          <p15:clr>
            <a:srgbClr val="FBAE40"/>
          </p15:clr>
        </p15:guide>
        <p15:guide id="3" pos="3408" userDrawn="1">
          <p15:clr>
            <a:srgbClr val="FBAE40"/>
          </p15:clr>
        </p15:guide>
        <p15:guide id="4" pos="3480" userDrawn="1">
          <p15:clr>
            <a:srgbClr val="FBAE40"/>
          </p15:clr>
        </p15:guide>
        <p15:guide id="5" pos="6624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84" y="749643"/>
            <a:ext cx="11561040" cy="3835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46523" y="1296829"/>
            <a:ext cx="5682717" cy="348183"/>
            <a:chOff x="460375" y="1231272"/>
            <a:chExt cx="4046538" cy="33058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60375" y="1231272"/>
              <a:ext cx="4046538" cy="2619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  <p:sp>
          <p:nvSpPr>
            <p:cNvPr id="12" name="Right Triangle 11"/>
            <p:cNvSpPr/>
            <p:nvPr userDrawn="1"/>
          </p:nvSpPr>
          <p:spPr>
            <a:xfrm rot="10800000" flipH="1">
              <a:off x="536185" y="1459683"/>
              <a:ext cx="102172" cy="10217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6527654" y="1296829"/>
            <a:ext cx="5682717" cy="348183"/>
            <a:chOff x="460375" y="1231272"/>
            <a:chExt cx="4046538" cy="33058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60375" y="1231272"/>
              <a:ext cx="4046538" cy="2619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  <p:sp>
          <p:nvSpPr>
            <p:cNvPr id="15" name="Right Triangle 14"/>
            <p:cNvSpPr/>
            <p:nvPr userDrawn="1"/>
          </p:nvSpPr>
          <p:spPr>
            <a:xfrm rot="10800000" flipH="1">
              <a:off x="536185" y="1459683"/>
              <a:ext cx="102172" cy="10217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24951" y="1266822"/>
            <a:ext cx="2713168" cy="26867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33809" y="1268217"/>
            <a:ext cx="2713168" cy="26867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46523" y="1685397"/>
            <a:ext cx="5682717" cy="4767806"/>
          </a:xfrm>
        </p:spPr>
        <p:txBody>
          <a:bodyPr/>
          <a:lstStyle>
            <a:lvl1pPr>
              <a:lnSpc>
                <a:spcPts val="3089"/>
              </a:lnSpc>
              <a:spcBef>
                <a:spcPts val="1124"/>
              </a:spcBef>
              <a:spcAft>
                <a:spcPts val="140"/>
              </a:spcAft>
              <a:defRPr sz="2500"/>
            </a:lvl1pPr>
            <a:lvl2pPr>
              <a:lnSpc>
                <a:spcPts val="2668"/>
              </a:lnSpc>
              <a:spcBef>
                <a:spcPts val="140"/>
              </a:spcBef>
              <a:spcAft>
                <a:spcPts val="14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ts val="2388"/>
              </a:lnSpc>
              <a:spcBef>
                <a:spcPts val="140"/>
              </a:spcBef>
              <a:spcAft>
                <a:spcPts val="140"/>
              </a:spcAft>
              <a:buClr>
                <a:schemeClr val="tx1"/>
              </a:buClr>
              <a:defRPr sz="1700">
                <a:solidFill>
                  <a:schemeClr val="tx1"/>
                </a:solidFill>
              </a:defRPr>
            </a:lvl3pPr>
            <a:lvl4pPr>
              <a:lnSpc>
                <a:spcPts val="3089"/>
              </a:lnSpc>
              <a:spcBef>
                <a:spcPts val="281"/>
              </a:spcBef>
              <a:spcAft>
                <a:spcPts val="281"/>
              </a:spcAft>
              <a:defRPr sz="2000">
                <a:solidFill>
                  <a:srgbClr val="97999B"/>
                </a:solidFill>
              </a:defRPr>
            </a:lvl4pPr>
            <a:lvl5pPr>
              <a:lnSpc>
                <a:spcPts val="3089"/>
              </a:lnSpc>
              <a:spcBef>
                <a:spcPts val="281"/>
              </a:spcBef>
              <a:spcAft>
                <a:spcPts val="281"/>
              </a:spcAft>
              <a:defRPr sz="2000">
                <a:solidFill>
                  <a:srgbClr val="97999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4"/>
          </p:nvPr>
        </p:nvSpPr>
        <p:spPr>
          <a:xfrm>
            <a:off x="6527654" y="1685397"/>
            <a:ext cx="5682717" cy="4767806"/>
          </a:xfrm>
        </p:spPr>
        <p:txBody>
          <a:bodyPr/>
          <a:lstStyle>
            <a:lvl1pPr>
              <a:lnSpc>
                <a:spcPts val="3089"/>
              </a:lnSpc>
              <a:spcBef>
                <a:spcPts val="1124"/>
              </a:spcBef>
              <a:spcAft>
                <a:spcPts val="140"/>
              </a:spcAft>
              <a:defRPr sz="2500"/>
            </a:lvl1pPr>
            <a:lvl2pPr>
              <a:lnSpc>
                <a:spcPts val="2668"/>
              </a:lnSpc>
              <a:spcBef>
                <a:spcPts val="140"/>
              </a:spcBef>
              <a:spcAft>
                <a:spcPts val="14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ts val="2388"/>
              </a:lnSpc>
              <a:spcBef>
                <a:spcPts val="140"/>
              </a:spcBef>
              <a:spcAft>
                <a:spcPts val="140"/>
              </a:spcAft>
              <a:buClr>
                <a:schemeClr val="tx1"/>
              </a:buClr>
              <a:defRPr sz="1700">
                <a:solidFill>
                  <a:schemeClr val="tx1"/>
                </a:solidFill>
              </a:defRPr>
            </a:lvl3pPr>
            <a:lvl4pPr>
              <a:lnSpc>
                <a:spcPts val="3089"/>
              </a:lnSpc>
              <a:spcBef>
                <a:spcPts val="281"/>
              </a:spcBef>
              <a:spcAft>
                <a:spcPts val="281"/>
              </a:spcAft>
              <a:defRPr sz="2000">
                <a:solidFill>
                  <a:srgbClr val="97999B"/>
                </a:solidFill>
              </a:defRPr>
            </a:lvl4pPr>
            <a:lvl5pPr>
              <a:lnSpc>
                <a:spcPts val="3089"/>
              </a:lnSpc>
              <a:spcBef>
                <a:spcPts val="281"/>
              </a:spcBef>
              <a:spcAft>
                <a:spcPts val="281"/>
              </a:spcAft>
              <a:defRPr sz="2000">
                <a:solidFill>
                  <a:srgbClr val="97999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527655" y="310619"/>
            <a:ext cx="5671569" cy="262509"/>
          </a:xfrm>
        </p:spPr>
        <p:txBody>
          <a:bodyPr>
            <a:noAutofit/>
          </a:bodyPr>
          <a:lstStyle>
            <a:lvl1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fld id="{67462DB6-04AC-4FDC-B3FE-34861DC49F88}" type="datetime4">
              <a:rPr lang="en-US" smtClean="0"/>
              <a:t>June 1, 2017</a:t>
            </a:fld>
            <a:endParaRPr lang="en-U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46523" y="310619"/>
            <a:ext cx="5682717" cy="262509"/>
          </a:xfrm>
        </p:spPr>
        <p:txBody>
          <a:bodyPr>
            <a:noAutofit/>
          </a:bodyPr>
          <a:lstStyle>
            <a:lvl1pPr marL="0" indent="0" algn="l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name or Section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26911041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646523" y="1296829"/>
            <a:ext cx="11552702" cy="348183"/>
            <a:chOff x="460375" y="1231272"/>
            <a:chExt cx="8226426" cy="330583"/>
          </a:xfrm>
        </p:grpSpPr>
        <p:sp>
          <p:nvSpPr>
            <p:cNvPr id="10" name="Rectangle 9"/>
            <p:cNvSpPr/>
            <p:nvPr userDrawn="1"/>
          </p:nvSpPr>
          <p:spPr>
            <a:xfrm>
              <a:off x="460375" y="1231272"/>
              <a:ext cx="8226426" cy="2619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10800000" flipH="1">
              <a:off x="536185" y="1459683"/>
              <a:ext cx="102172" cy="10217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38187" y="749643"/>
            <a:ext cx="11552701" cy="3835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24951" y="1252711"/>
            <a:ext cx="11387649" cy="268672"/>
          </a:xfrm>
        </p:spPr>
        <p:txBody>
          <a:bodyPr tIns="64201">
            <a:no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46523" y="1685397"/>
            <a:ext cx="5682717" cy="4767805"/>
          </a:xfrm>
        </p:spPr>
        <p:txBody>
          <a:bodyPr/>
          <a:lstStyle>
            <a:lvl1pPr>
              <a:lnSpc>
                <a:spcPts val="3089"/>
              </a:lnSpc>
              <a:spcBef>
                <a:spcPts val="1124"/>
              </a:spcBef>
              <a:spcAft>
                <a:spcPts val="140"/>
              </a:spcAft>
              <a:defRPr sz="2500"/>
            </a:lvl1pPr>
            <a:lvl2pPr>
              <a:lnSpc>
                <a:spcPts val="2668"/>
              </a:lnSpc>
              <a:spcBef>
                <a:spcPts val="140"/>
              </a:spcBef>
              <a:spcAft>
                <a:spcPts val="14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ts val="2388"/>
              </a:lnSpc>
              <a:spcBef>
                <a:spcPts val="140"/>
              </a:spcBef>
              <a:spcAft>
                <a:spcPts val="140"/>
              </a:spcAft>
              <a:buClr>
                <a:schemeClr val="tx1"/>
              </a:buClr>
              <a:defRPr sz="1700">
                <a:solidFill>
                  <a:schemeClr val="tx1"/>
                </a:solidFill>
              </a:defRPr>
            </a:lvl3pPr>
            <a:lvl4pPr>
              <a:lnSpc>
                <a:spcPts val="3089"/>
              </a:lnSpc>
              <a:spcBef>
                <a:spcPts val="281"/>
              </a:spcBef>
              <a:spcAft>
                <a:spcPts val="281"/>
              </a:spcAft>
              <a:defRPr sz="2000">
                <a:solidFill>
                  <a:srgbClr val="97999B"/>
                </a:solidFill>
              </a:defRPr>
            </a:lvl4pPr>
            <a:lvl5pPr>
              <a:lnSpc>
                <a:spcPts val="3089"/>
              </a:lnSpc>
              <a:spcBef>
                <a:spcPts val="281"/>
              </a:spcBef>
              <a:spcAft>
                <a:spcPts val="281"/>
              </a:spcAft>
              <a:defRPr sz="2000">
                <a:solidFill>
                  <a:srgbClr val="97999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6527654" y="1685397"/>
            <a:ext cx="5682717" cy="4767805"/>
          </a:xfrm>
        </p:spPr>
        <p:txBody>
          <a:bodyPr/>
          <a:lstStyle>
            <a:lvl1pPr>
              <a:lnSpc>
                <a:spcPts val="3089"/>
              </a:lnSpc>
              <a:spcBef>
                <a:spcPts val="1124"/>
              </a:spcBef>
              <a:spcAft>
                <a:spcPts val="140"/>
              </a:spcAft>
              <a:defRPr sz="2500"/>
            </a:lvl1pPr>
            <a:lvl2pPr>
              <a:lnSpc>
                <a:spcPts val="2668"/>
              </a:lnSpc>
              <a:spcBef>
                <a:spcPts val="140"/>
              </a:spcBef>
              <a:spcAft>
                <a:spcPts val="14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ts val="2388"/>
              </a:lnSpc>
              <a:spcBef>
                <a:spcPts val="140"/>
              </a:spcBef>
              <a:spcAft>
                <a:spcPts val="140"/>
              </a:spcAft>
              <a:buClr>
                <a:schemeClr val="tx1"/>
              </a:buClr>
              <a:defRPr sz="1700">
                <a:solidFill>
                  <a:schemeClr val="tx1"/>
                </a:solidFill>
              </a:defRPr>
            </a:lvl3pPr>
            <a:lvl4pPr>
              <a:lnSpc>
                <a:spcPts val="3089"/>
              </a:lnSpc>
              <a:spcBef>
                <a:spcPts val="281"/>
              </a:spcBef>
              <a:spcAft>
                <a:spcPts val="281"/>
              </a:spcAft>
              <a:defRPr sz="2000">
                <a:solidFill>
                  <a:srgbClr val="97999B"/>
                </a:solidFill>
              </a:defRPr>
            </a:lvl4pPr>
            <a:lvl5pPr>
              <a:lnSpc>
                <a:spcPts val="3089"/>
              </a:lnSpc>
              <a:spcBef>
                <a:spcPts val="281"/>
              </a:spcBef>
              <a:spcAft>
                <a:spcPts val="281"/>
              </a:spcAft>
              <a:defRPr sz="2000">
                <a:solidFill>
                  <a:srgbClr val="97999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527655" y="310619"/>
            <a:ext cx="5671569" cy="262509"/>
          </a:xfrm>
        </p:spPr>
        <p:txBody>
          <a:bodyPr>
            <a:noAutofit/>
          </a:bodyPr>
          <a:lstStyle>
            <a:lvl1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fld id="{67462DB6-04AC-4FDC-B3FE-34861DC49F88}" type="datetime4">
              <a:rPr lang="en-US" smtClean="0"/>
              <a:t>June 1, 2017</a:t>
            </a:fld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46523" y="310619"/>
            <a:ext cx="5682717" cy="262509"/>
          </a:xfrm>
        </p:spPr>
        <p:txBody>
          <a:bodyPr>
            <a:noAutofit/>
          </a:bodyPr>
          <a:lstStyle>
            <a:lvl1pPr marL="0" indent="0" algn="l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name or Section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3815855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87" y="749643"/>
            <a:ext cx="11552701" cy="3835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23" y="1685397"/>
            <a:ext cx="11547279" cy="4767805"/>
          </a:xfrm>
        </p:spPr>
        <p:txBody>
          <a:bodyPr/>
          <a:lstStyle>
            <a:lvl1pPr>
              <a:lnSpc>
                <a:spcPts val="3089"/>
              </a:lnSpc>
              <a:spcBef>
                <a:spcPts val="1124"/>
              </a:spcBef>
              <a:spcAft>
                <a:spcPts val="140"/>
              </a:spcAft>
              <a:defRPr sz="2500"/>
            </a:lvl1pPr>
            <a:lvl2pPr>
              <a:lnSpc>
                <a:spcPts val="2668"/>
              </a:lnSpc>
              <a:spcBef>
                <a:spcPts val="140"/>
              </a:spcBef>
              <a:spcAft>
                <a:spcPts val="14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ts val="2388"/>
              </a:lnSpc>
              <a:spcBef>
                <a:spcPts val="140"/>
              </a:spcBef>
              <a:spcAft>
                <a:spcPts val="140"/>
              </a:spcAft>
              <a:buClr>
                <a:schemeClr val="tx1"/>
              </a:buClr>
              <a:defRPr sz="1700">
                <a:solidFill>
                  <a:schemeClr val="tx1"/>
                </a:solidFill>
              </a:defRPr>
            </a:lvl3pPr>
            <a:lvl4pPr>
              <a:lnSpc>
                <a:spcPts val="3089"/>
              </a:lnSpc>
              <a:spcBef>
                <a:spcPts val="281"/>
              </a:spcBef>
              <a:spcAft>
                <a:spcPts val="281"/>
              </a:spcAft>
              <a:defRPr sz="2000">
                <a:solidFill>
                  <a:srgbClr val="97999B"/>
                </a:solidFill>
              </a:defRPr>
            </a:lvl4pPr>
            <a:lvl5pPr>
              <a:lnSpc>
                <a:spcPts val="3089"/>
              </a:lnSpc>
              <a:spcBef>
                <a:spcPts val="281"/>
              </a:spcBef>
              <a:spcAft>
                <a:spcPts val="281"/>
              </a:spcAft>
              <a:defRPr sz="2000">
                <a:solidFill>
                  <a:srgbClr val="97999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46523" y="1296829"/>
            <a:ext cx="11552702" cy="348183"/>
            <a:chOff x="460375" y="1231272"/>
            <a:chExt cx="8226426" cy="330583"/>
          </a:xfrm>
        </p:grpSpPr>
        <p:sp>
          <p:nvSpPr>
            <p:cNvPr id="10" name="Rectangle 9"/>
            <p:cNvSpPr/>
            <p:nvPr userDrawn="1"/>
          </p:nvSpPr>
          <p:spPr>
            <a:xfrm>
              <a:off x="460375" y="1231272"/>
              <a:ext cx="8226426" cy="2619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10800000" flipH="1">
              <a:off x="536185" y="1459683"/>
              <a:ext cx="102172" cy="102172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81523"/>
              <a:endParaRPr lang="en-US" sz="1900">
                <a:solidFill>
                  <a:srgbClr val="FFFFFF"/>
                </a:solidFill>
              </a:endParaRPr>
            </a:p>
          </p:txBody>
        </p:sp>
      </p:grpSp>
      <p:sp>
        <p:nvSpPr>
          <p:cNvPr id="13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24951" y="1252711"/>
            <a:ext cx="11387649" cy="268672"/>
          </a:xfrm>
        </p:spPr>
        <p:txBody>
          <a:bodyPr tIns="64201">
            <a:no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527655" y="310619"/>
            <a:ext cx="5671569" cy="262509"/>
          </a:xfrm>
        </p:spPr>
        <p:txBody>
          <a:bodyPr>
            <a:noAutofit/>
          </a:bodyPr>
          <a:lstStyle>
            <a:lvl1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fld id="{67462DB6-04AC-4FDC-B3FE-34861DC49F88}" type="datetime4">
              <a:rPr lang="en-US" smtClean="0"/>
              <a:t>June 1, 2017</a:t>
            </a:fld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46523" y="310619"/>
            <a:ext cx="5682717" cy="262509"/>
          </a:xfrm>
        </p:spPr>
        <p:txBody>
          <a:bodyPr>
            <a:noAutofit/>
          </a:bodyPr>
          <a:lstStyle>
            <a:lvl1pPr marL="0" indent="0" algn="l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r" defTabSz="12840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name or Section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7064781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55" y="240771"/>
            <a:ext cx="9462805" cy="8025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54" y="1203854"/>
            <a:ext cx="11664170" cy="5457472"/>
          </a:xfrm>
        </p:spPr>
        <p:txBody>
          <a:bodyPr/>
          <a:lstStyle>
            <a:lvl1pPr>
              <a:lnSpc>
                <a:spcPct val="85000"/>
              </a:lnSpc>
              <a:spcBef>
                <a:spcPts val="752"/>
              </a:spcBef>
              <a:spcAft>
                <a:spcPts val="752"/>
              </a:spcAft>
              <a:defRPr/>
            </a:lvl1pPr>
            <a:lvl2pPr marL="640911" indent="-284629">
              <a:lnSpc>
                <a:spcPct val="85000"/>
              </a:lnSpc>
              <a:spcBef>
                <a:spcPts val="752"/>
              </a:spcBef>
              <a:spcAft>
                <a:spcPts val="752"/>
              </a:spcAft>
              <a:defRPr sz="2500"/>
            </a:lvl2pPr>
            <a:lvl3pPr>
              <a:lnSpc>
                <a:spcPct val="85000"/>
              </a:lnSpc>
              <a:spcBef>
                <a:spcPts val="752"/>
              </a:spcBef>
              <a:spcAft>
                <a:spcPts val="752"/>
              </a:spcAft>
              <a:defRPr sz="2300"/>
            </a:lvl3pPr>
            <a:lvl4pPr>
              <a:lnSpc>
                <a:spcPct val="85000"/>
              </a:lnSpc>
              <a:spcBef>
                <a:spcPts val="752"/>
              </a:spcBef>
              <a:spcAft>
                <a:spcPts val="752"/>
              </a:spcAft>
              <a:defRPr sz="2000"/>
            </a:lvl4pPr>
            <a:lvl5pPr>
              <a:lnSpc>
                <a:spcPct val="85000"/>
              </a:lnSpc>
              <a:spcBef>
                <a:spcPts val="752"/>
              </a:spcBef>
              <a:spcAft>
                <a:spcPts val="752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5891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54" y="1203854"/>
            <a:ext cx="11664170" cy="5457472"/>
          </a:xfrm>
        </p:spPr>
        <p:txBody>
          <a:bodyPr/>
          <a:lstStyle>
            <a:lvl1pPr>
              <a:lnSpc>
                <a:spcPct val="85000"/>
              </a:lnSpc>
              <a:spcBef>
                <a:spcPts val="632"/>
              </a:spcBef>
              <a:spcAft>
                <a:spcPts val="632"/>
              </a:spcAft>
              <a:defRPr/>
            </a:lvl1pPr>
            <a:lvl2pPr marL="538320" indent="-239068">
              <a:lnSpc>
                <a:spcPct val="85000"/>
              </a:lnSpc>
              <a:spcBef>
                <a:spcPts val="632"/>
              </a:spcBef>
              <a:spcAft>
                <a:spcPts val="632"/>
              </a:spcAft>
              <a:defRPr sz="2100"/>
            </a:lvl2pPr>
            <a:lvl3pPr>
              <a:lnSpc>
                <a:spcPct val="85000"/>
              </a:lnSpc>
              <a:spcBef>
                <a:spcPts val="632"/>
              </a:spcBef>
              <a:spcAft>
                <a:spcPts val="632"/>
              </a:spcAft>
              <a:defRPr sz="1900"/>
            </a:lvl3pPr>
            <a:lvl4pPr>
              <a:lnSpc>
                <a:spcPct val="85000"/>
              </a:lnSpc>
              <a:spcBef>
                <a:spcPts val="632"/>
              </a:spcBef>
              <a:spcAft>
                <a:spcPts val="632"/>
              </a:spcAft>
              <a:defRPr sz="1700"/>
            </a:lvl4pPr>
            <a:lvl5pPr>
              <a:lnSpc>
                <a:spcPct val="85000"/>
              </a:lnSpc>
              <a:spcBef>
                <a:spcPts val="632"/>
              </a:spcBef>
              <a:spcAft>
                <a:spcPts val="632"/>
              </a:spcAft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884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63" Type="http://schemas.openxmlformats.org/officeDocument/2006/relationships/slideLayout" Target="../slideLayouts/slideLayout85.xml"/><Relationship Id="rId6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29.xml"/><Relationship Id="rId7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66" Type="http://schemas.openxmlformats.org/officeDocument/2006/relationships/slideLayout" Target="../slideLayouts/slideLayout88.xml"/><Relationship Id="rId74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6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slideLayout" Target="../slideLayouts/slideLayout82.xml"/><Relationship Id="rId65" Type="http://schemas.openxmlformats.org/officeDocument/2006/relationships/slideLayout" Target="../slideLayouts/slideLayout87.xml"/><Relationship Id="rId7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64" Type="http://schemas.openxmlformats.org/officeDocument/2006/relationships/slideLayout" Target="../slideLayouts/slideLayout86.xml"/><Relationship Id="rId69" Type="http://schemas.openxmlformats.org/officeDocument/2006/relationships/slideLayout" Target="../slideLayouts/slideLayout91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Relationship Id="rId67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62" Type="http://schemas.openxmlformats.org/officeDocument/2006/relationships/slideLayout" Target="../slideLayouts/slideLayout84.xml"/><Relationship Id="rId70" Type="http://schemas.openxmlformats.org/officeDocument/2006/relationships/slideLayout" Target="../slideLayouts/slideLayout92.xml"/><Relationship Id="rId75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36498" y="152462"/>
            <a:ext cx="12189118" cy="8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325845" y="1364759"/>
            <a:ext cx="12189600" cy="5366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12263971" y="6989780"/>
            <a:ext cx="422386" cy="9144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defTabSz="914316"/>
            <a:fld id="{BB69BBE8-4DB2-4642-B003-B220ACD5A2FD}" type="slidenum">
              <a:rPr lang="en-US" sz="1053" b="1" smtClean="0">
                <a:solidFill>
                  <a:srgbClr val="080808"/>
                </a:solidFill>
              </a:rPr>
              <a:pPr defTabSz="914316"/>
              <a:t>‹#›</a:t>
            </a:fld>
            <a:endParaRPr lang="fr-FR" sz="1053" b="1" dirty="0">
              <a:solidFill>
                <a:srgbClr val="080808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27398" y="126894"/>
            <a:ext cx="1238649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7400" y="1056885"/>
            <a:ext cx="1238649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fficeCode"/>
          <p:cNvSpPr txBox="1"/>
          <p:nvPr/>
        </p:nvSpPr>
        <p:spPr>
          <a:xfrm>
            <a:off x="1615499" y="7186853"/>
            <a:ext cx="27251" cy="161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 defTabSz="914316"/>
            <a:r>
              <a:rPr lang="en-CA" sz="105" dirty="0">
                <a:solidFill>
                  <a:srgbClr val="FFFFFF"/>
                </a:solidFill>
              </a:rPr>
              <a:t>LAN</a:t>
            </a:r>
          </a:p>
        </p:txBody>
      </p:sp>
      <p:sp>
        <p:nvSpPr>
          <p:cNvPr id="6" name="CreatedFooter"/>
          <p:cNvSpPr txBox="1"/>
          <p:nvPr/>
        </p:nvSpPr>
        <p:spPr>
          <a:xfrm>
            <a:off x="1693070" y="7186853"/>
            <a:ext cx="152285" cy="161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 defTabSz="914316"/>
            <a:r>
              <a:rPr lang="en-US" sz="105" dirty="0">
                <a:solidFill>
                  <a:srgbClr val="FFFFFF"/>
                </a:solidFill>
              </a:rPr>
              <a:t>170202 - Project ABC v1</a:t>
            </a:r>
            <a:endParaRPr lang="en-CA" sz="105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73580" y="6916173"/>
            <a:ext cx="466105" cy="238607"/>
          </a:xfrm>
          <a:prstGeom prst="rect">
            <a:avLst/>
          </a:prstGeom>
          <a:noFill/>
        </p:spPr>
        <p:txBody>
          <a:bodyPr wrap="none" lIns="37917" tIns="37917" rIns="37917" bIns="37917" rtlCol="0">
            <a:spAutoFit/>
          </a:bodyPr>
          <a:lstStyle/>
          <a:p>
            <a:pPr defTabSz="914316"/>
            <a:r>
              <a:rPr lang="en-US" sz="1053" dirty="0">
                <a:solidFill>
                  <a:prstClr val="black"/>
                </a:solidFill>
              </a:rPr>
              <a:t>SLIDE</a:t>
            </a:r>
            <a:endParaRPr lang="en-CA" sz="1053" dirty="0">
              <a:solidFill>
                <a:prstClr val="black"/>
              </a:solidFill>
            </a:endParaRPr>
          </a:p>
        </p:txBody>
      </p:sp>
      <p:sp>
        <p:nvSpPr>
          <p:cNvPr id="4" name="BainArrowConfig" hidden="1"/>
          <p:cNvSpPr/>
          <p:nvPr/>
        </p:nvSpPr>
        <p:spPr>
          <a:xfrm>
            <a:off x="0" y="5551105"/>
            <a:ext cx="133763" cy="133762"/>
          </a:xfrm>
          <a:prstGeom prst="rect">
            <a:avLst/>
          </a:prstGeom>
          <a:solidFill>
            <a:srgbClr val="FFB81E"/>
          </a:solidFill>
          <a:ln w="12700">
            <a:solidFill>
              <a:srgbClr val="FFB81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917" tIns="37917" rIns="37917" bIns="37917" rtlCol="0" anchor="ctr"/>
          <a:lstStyle/>
          <a:p>
            <a:pPr algn="ctr" defTabSz="914316"/>
            <a:r>
              <a:rPr lang="en-CA" sz="1896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1389"/>
            <a:ext cx="2968514" cy="966243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49485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97" r:id="rId7"/>
  </p:sldLayoutIdLst>
  <p:txStyles>
    <p:titleStyle>
      <a:lvl1pPr algn="l" defTabSz="1033541" rtl="0" eaLnBrk="1" latinLnBrk="0" hangingPunct="1">
        <a:spcBef>
          <a:spcPct val="0"/>
        </a:spcBef>
        <a:buNone/>
        <a:defRPr sz="273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905" marR="0" indent="-285905" algn="l" defTabSz="1033268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896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605248" marR="0" indent="-125397" algn="l" defTabSz="103326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685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108507" marR="0" indent="-302624" algn="l" defTabSz="103326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685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531243" marR="0" indent="-221501" algn="l" defTabSz="103354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685" kern="1200">
          <a:solidFill>
            <a:schemeClr val="tx1"/>
          </a:solidFill>
          <a:latin typeface="+mn-lt"/>
          <a:ea typeface="+mn-ea"/>
          <a:cs typeface="+mn-cs"/>
        </a:defRPr>
      </a:lvl4pPr>
      <a:lvl5pPr marL="2325468" indent="-258386" algn="l" defTabSz="1033541" rtl="0" eaLnBrk="1" latinLnBrk="0" hangingPunct="1">
        <a:spcBef>
          <a:spcPct val="20000"/>
        </a:spcBef>
        <a:buFont typeface="Arial" pitchFamily="34" charset="0"/>
        <a:buChar char="»"/>
        <a:defRPr sz="2528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842238" indent="-258386" algn="l" defTabSz="1033541" rtl="0" eaLnBrk="1" latinLnBrk="0" hangingPunct="1">
        <a:spcBef>
          <a:spcPct val="20000"/>
        </a:spcBef>
        <a:buFont typeface="Arial" pitchFamily="34" charset="0"/>
        <a:buChar char="•"/>
        <a:defRPr sz="2212" kern="1200">
          <a:solidFill>
            <a:schemeClr val="tx1"/>
          </a:solidFill>
          <a:latin typeface="+mn-lt"/>
          <a:ea typeface="+mn-ea"/>
          <a:cs typeface="+mn-cs"/>
        </a:defRPr>
      </a:lvl6pPr>
      <a:lvl7pPr marL="3359009" indent="-258386" algn="l" defTabSz="1033541" rtl="0" eaLnBrk="1" latinLnBrk="0" hangingPunct="1">
        <a:spcBef>
          <a:spcPct val="20000"/>
        </a:spcBef>
        <a:buFont typeface="Arial" pitchFamily="34" charset="0"/>
        <a:buChar char="•"/>
        <a:defRPr sz="2212" kern="1200">
          <a:solidFill>
            <a:schemeClr val="tx1"/>
          </a:solidFill>
          <a:latin typeface="+mn-lt"/>
          <a:ea typeface="+mn-ea"/>
          <a:cs typeface="+mn-cs"/>
        </a:defRPr>
      </a:lvl7pPr>
      <a:lvl8pPr marL="3875779" indent="-258386" algn="l" defTabSz="1033541" rtl="0" eaLnBrk="1" latinLnBrk="0" hangingPunct="1">
        <a:spcBef>
          <a:spcPct val="20000"/>
        </a:spcBef>
        <a:buFont typeface="Arial" pitchFamily="34" charset="0"/>
        <a:buChar char="•"/>
        <a:defRPr sz="2212" kern="1200">
          <a:solidFill>
            <a:schemeClr val="tx1"/>
          </a:solidFill>
          <a:latin typeface="+mn-lt"/>
          <a:ea typeface="+mn-ea"/>
          <a:cs typeface="+mn-cs"/>
        </a:defRPr>
      </a:lvl8pPr>
      <a:lvl9pPr marL="4392550" indent="-258386" algn="l" defTabSz="1033541" rtl="0" eaLnBrk="1" latinLnBrk="0" hangingPunct="1">
        <a:spcBef>
          <a:spcPct val="20000"/>
        </a:spcBef>
        <a:buFont typeface="Arial" pitchFamily="34" charset="0"/>
        <a:buChar char="•"/>
        <a:defRPr sz="2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3541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1pPr>
      <a:lvl2pPr marL="516770" algn="l" defTabSz="1033541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1033541" algn="l" defTabSz="1033541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50311" algn="l" defTabSz="1033541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67082" algn="l" defTabSz="1033541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83852" algn="l" defTabSz="1033541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3100623" algn="l" defTabSz="1033541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617393" algn="l" defTabSz="1033541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4134164" algn="l" defTabSz="1033541" rtl="0" eaLnBrk="1" latinLnBrk="0" hangingPunct="1"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88794"/>
            <a:ext cx="12841288" cy="434331"/>
          </a:xfrm>
          <a:prstGeom prst="rect">
            <a:avLst/>
          </a:prstGeom>
          <a:solidFill>
            <a:srgbClr val="EFEF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647" tIns="57324" rIns="114647" bIns="5732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410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5054" y="160514"/>
            <a:ext cx="10487052" cy="80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647" tIns="57324" rIns="114647" bIns="5732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5054" y="1203854"/>
            <a:ext cx="11664170" cy="54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647" tIns="57324" rIns="114647" bIns="57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12199223" y="6876354"/>
            <a:ext cx="535054" cy="25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647" tIns="57324" rIns="114647" bIns="57324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415C8FD-B838-4583-990A-3398386900EB}" type="slidenum">
              <a:rPr lang="en-US" sz="1400">
                <a:solidFill>
                  <a:prstClr val="white">
                    <a:lumMod val="50000"/>
                  </a:prstClr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Picture 9" descr="Spectra_Energy_blue_black_RGB_300pp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364540" y="200935"/>
            <a:ext cx="1153381" cy="459983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29185" y="882826"/>
            <a:ext cx="1281210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5054" y="6836005"/>
            <a:ext cx="6634665" cy="346600"/>
          </a:xfrm>
          <a:prstGeom prst="rect">
            <a:avLst/>
          </a:prstGeom>
          <a:noFill/>
        </p:spPr>
        <p:txBody>
          <a:bodyPr wrap="square" lIns="114647" tIns="57324" rIns="114647" bIns="57324" rtlCol="0">
            <a:spAutoFit/>
          </a:bodyPr>
          <a:lstStyle/>
          <a:p>
            <a:pPr defTabSz="11464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808080"/>
                </a:solidFill>
              </a:rPr>
              <a:t>TRC Meeting | June 8, 2015</a:t>
            </a:r>
            <a:endParaRPr lang="en-US" sz="15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1">
          <a:solidFill>
            <a:srgbClr val="0071BC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 Narrow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 Narrow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 Narrow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 Narrow" pitchFamily="34" charset="0"/>
        </a:defRPr>
      </a:lvl5pPr>
      <a:lvl6pPr marL="573237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 Narrow" pitchFamily="34" charset="0"/>
        </a:defRPr>
      </a:lvl6pPr>
      <a:lvl7pPr marL="1146475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 Narrow" pitchFamily="34" charset="0"/>
        </a:defRPr>
      </a:lvl7pPr>
      <a:lvl8pPr marL="1719712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 Narrow" pitchFamily="34" charset="0"/>
        </a:defRPr>
      </a:lvl8pPr>
      <a:lvl9pPr marL="2292949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 Narrow" pitchFamily="34" charset="0"/>
        </a:defRPr>
      </a:lvl9pPr>
    </p:titleStyle>
    <p:bodyStyle>
      <a:lvl1pPr marL="284629" indent="-284629" algn="l" rtl="0" eaLnBrk="0" fontAlgn="base" hangingPunct="0">
        <a:lnSpc>
          <a:spcPct val="85000"/>
        </a:lnSpc>
        <a:spcBef>
          <a:spcPts val="752"/>
        </a:spcBef>
        <a:spcAft>
          <a:spcPts val="752"/>
        </a:spcAft>
        <a:buClr>
          <a:srgbClr val="0071BC"/>
        </a:buClr>
        <a:buFont typeface="Univers" pitchFamily="34" charset="-18"/>
        <a:buChar char="•"/>
        <a:defRPr sz="30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79209" indent="-222926" algn="l" rtl="0" eaLnBrk="0" fontAlgn="base" hangingPunct="0">
        <a:lnSpc>
          <a:spcPct val="85000"/>
        </a:lnSpc>
        <a:spcBef>
          <a:spcPts val="752"/>
        </a:spcBef>
        <a:spcAft>
          <a:spcPts val="752"/>
        </a:spcAft>
        <a:buClr>
          <a:schemeClr val="bg2">
            <a:lumMod val="50000"/>
          </a:schemeClr>
        </a:buClr>
        <a:buFont typeface="Calibri" pitchFamily="34" charset="0"/>
        <a:buChar char="–"/>
        <a:defRPr sz="2500" baseline="0">
          <a:solidFill>
            <a:schemeClr val="tx1"/>
          </a:solidFill>
          <a:latin typeface="Calibri" pitchFamily="34" charset="0"/>
        </a:defRPr>
      </a:lvl2pPr>
      <a:lvl3pPr marL="933502" indent="-210983" algn="l" rtl="0" eaLnBrk="0" fontAlgn="base" hangingPunct="0">
        <a:lnSpc>
          <a:spcPct val="85000"/>
        </a:lnSpc>
        <a:spcBef>
          <a:spcPts val="752"/>
        </a:spcBef>
        <a:spcAft>
          <a:spcPts val="752"/>
        </a:spcAft>
        <a:buClr>
          <a:schemeClr val="accent3">
            <a:lumMod val="75000"/>
          </a:schemeClr>
        </a:buClr>
        <a:buFont typeface="Wingdings" pitchFamily="2" charset="2"/>
        <a:buChar char="§"/>
        <a:defRPr sz="2300" baseline="0">
          <a:solidFill>
            <a:schemeClr val="tx1"/>
          </a:solidFill>
          <a:latin typeface="Calibri" pitchFamily="34" charset="0"/>
        </a:defRPr>
      </a:lvl3pPr>
      <a:lvl4pPr marL="1214149" indent="-137339" algn="l" rtl="0" eaLnBrk="0" fontAlgn="base" hangingPunct="0">
        <a:lnSpc>
          <a:spcPct val="85000"/>
        </a:lnSpc>
        <a:spcBef>
          <a:spcPts val="752"/>
        </a:spcBef>
        <a:spcAft>
          <a:spcPts val="752"/>
        </a:spcAft>
        <a:buClr>
          <a:schemeClr val="tx2"/>
        </a:buClr>
        <a:buFont typeface="Calibri" pitchFamily="34" charset="0"/>
        <a:buChar char="»"/>
        <a:defRPr sz="2000" baseline="0">
          <a:solidFill>
            <a:schemeClr val="tx1"/>
          </a:solidFill>
          <a:latin typeface="Calibri" pitchFamily="34" charset="0"/>
        </a:defRPr>
      </a:lvl4pPr>
      <a:lvl5pPr marL="1574413" indent="-143309" algn="l" rtl="0" eaLnBrk="0" fontAlgn="base" hangingPunct="0">
        <a:lnSpc>
          <a:spcPct val="85000"/>
        </a:lnSpc>
        <a:spcBef>
          <a:spcPts val="752"/>
        </a:spcBef>
        <a:spcAft>
          <a:spcPts val="752"/>
        </a:spcAft>
        <a:buClr>
          <a:srgbClr val="023C60"/>
        </a:buClr>
        <a:buFont typeface="Arial" pitchFamily="34" charset="0"/>
        <a:buChar char="•"/>
        <a:defRPr sz="2000" baseline="0">
          <a:solidFill>
            <a:schemeClr val="tx1"/>
          </a:solidFill>
          <a:latin typeface="Calibri" pitchFamily="34" charset="0"/>
        </a:defRPr>
      </a:lvl5pPr>
      <a:lvl6pPr marL="2215324" indent="-210983" algn="l" rtl="0" fontAlgn="base">
        <a:lnSpc>
          <a:spcPct val="90000"/>
        </a:lnSpc>
        <a:spcBef>
          <a:spcPct val="0"/>
        </a:spcBef>
        <a:spcAft>
          <a:spcPct val="25000"/>
        </a:spcAft>
        <a:buChar char="»"/>
        <a:defRPr sz="2500">
          <a:solidFill>
            <a:srgbClr val="5F5F5F"/>
          </a:solidFill>
          <a:latin typeface="+mn-lt"/>
        </a:defRPr>
      </a:lvl6pPr>
      <a:lvl7pPr marL="2788562" indent="-210983" algn="l" rtl="0" fontAlgn="base">
        <a:lnSpc>
          <a:spcPct val="90000"/>
        </a:lnSpc>
        <a:spcBef>
          <a:spcPct val="0"/>
        </a:spcBef>
        <a:spcAft>
          <a:spcPct val="25000"/>
        </a:spcAft>
        <a:buChar char="»"/>
        <a:defRPr sz="2500">
          <a:solidFill>
            <a:srgbClr val="5F5F5F"/>
          </a:solidFill>
          <a:latin typeface="+mn-lt"/>
        </a:defRPr>
      </a:lvl7pPr>
      <a:lvl8pPr marL="3361799" indent="-210983" algn="l" rtl="0" fontAlgn="base">
        <a:lnSpc>
          <a:spcPct val="90000"/>
        </a:lnSpc>
        <a:spcBef>
          <a:spcPct val="0"/>
        </a:spcBef>
        <a:spcAft>
          <a:spcPct val="25000"/>
        </a:spcAft>
        <a:buChar char="»"/>
        <a:defRPr sz="2500">
          <a:solidFill>
            <a:srgbClr val="5F5F5F"/>
          </a:solidFill>
          <a:latin typeface="+mn-lt"/>
        </a:defRPr>
      </a:lvl8pPr>
      <a:lvl9pPr marL="3935036" indent="-210983" algn="l" rtl="0" fontAlgn="base">
        <a:lnSpc>
          <a:spcPct val="90000"/>
        </a:lnSpc>
        <a:spcBef>
          <a:spcPct val="0"/>
        </a:spcBef>
        <a:spcAft>
          <a:spcPct val="25000"/>
        </a:spcAft>
        <a:buChar char="»"/>
        <a:defRPr sz="25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11464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3237" algn="l" defTabSz="11464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475" algn="l" defTabSz="11464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19712" algn="l" defTabSz="11464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949" algn="l" defTabSz="11464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187" algn="l" defTabSz="11464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9424" algn="l" defTabSz="11464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2662" algn="l" defTabSz="11464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85899" algn="l" defTabSz="114647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6605" y="333612"/>
            <a:ext cx="11075611" cy="575391"/>
          </a:xfrm>
          <a:prstGeom prst="rect">
            <a:avLst/>
          </a:prstGeom>
        </p:spPr>
        <p:txBody>
          <a:bodyPr vert="horz" lIns="96305" tIns="48152" rIns="96305" bIns="48152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069" y="1704207"/>
            <a:ext cx="11075611" cy="4583006"/>
          </a:xfrm>
          <a:prstGeom prst="rect">
            <a:avLst/>
          </a:prstGeom>
        </p:spPr>
        <p:txBody>
          <a:bodyPr vert="horz" lIns="96305" tIns="48152" rIns="96305" bIns="48152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1419" y="314161"/>
            <a:ext cx="119584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420" y="1520088"/>
            <a:ext cx="119584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613132" y="6660880"/>
            <a:ext cx="2889290" cy="384565"/>
          </a:xfrm>
          <a:prstGeom prst="rect">
            <a:avLst/>
          </a:prstGeom>
        </p:spPr>
        <p:txBody>
          <a:bodyPr vert="horz" lIns="96305" tIns="48152" rIns="96305" bIns="48152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481523"/>
            <a:fld id="{50A71C89-2D7F-4DE3-B686-B567B7CE4AF9}" type="slidenum">
              <a:rPr lang="en-US" b="1" smtClean="0">
                <a:solidFill>
                  <a:prstClr val="black"/>
                </a:solidFill>
              </a:rPr>
              <a:pPr defTabSz="481523"/>
              <a:t>‹#›</a:t>
            </a:fld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616" y="540678"/>
            <a:ext cx="1267507" cy="3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  <p:sldLayoutId id="2147483748" r:id="rId50"/>
    <p:sldLayoutId id="2147483749" r:id="rId51"/>
    <p:sldLayoutId id="2147483750" r:id="rId52"/>
    <p:sldLayoutId id="2147483751" r:id="rId53"/>
    <p:sldLayoutId id="2147483752" r:id="rId54"/>
    <p:sldLayoutId id="2147483753" r:id="rId55"/>
    <p:sldLayoutId id="2147483754" r:id="rId56"/>
    <p:sldLayoutId id="2147483755" r:id="rId57"/>
    <p:sldLayoutId id="2147483756" r:id="rId58"/>
    <p:sldLayoutId id="2147483757" r:id="rId59"/>
    <p:sldLayoutId id="2147483758" r:id="rId60"/>
    <p:sldLayoutId id="2147483759" r:id="rId61"/>
    <p:sldLayoutId id="2147483760" r:id="rId62"/>
    <p:sldLayoutId id="2147483761" r:id="rId63"/>
    <p:sldLayoutId id="2147483762" r:id="rId64"/>
    <p:sldLayoutId id="2147483763" r:id="rId65"/>
    <p:sldLayoutId id="2147483764" r:id="rId66"/>
    <p:sldLayoutId id="2147483765" r:id="rId67"/>
    <p:sldLayoutId id="2147483766" r:id="rId68"/>
    <p:sldLayoutId id="2147483767" r:id="rId69"/>
    <p:sldLayoutId id="2147483768" r:id="rId70"/>
    <p:sldLayoutId id="2147483769" r:id="rId71"/>
    <p:sldLayoutId id="2147483780" r:id="rId72"/>
    <p:sldLayoutId id="2147483781" r:id="rId73"/>
  </p:sldLayoutIdLst>
  <p:hf hdr="0" ftr="0" dt="0"/>
  <p:txStyles>
    <p:titleStyle>
      <a:lvl1pPr algn="l" defTabSz="963046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0762" indent="-240762" algn="l" defTabSz="963046" rtl="0" eaLnBrk="1" latinLnBrk="0" hangingPunct="1">
        <a:lnSpc>
          <a:spcPct val="90000"/>
        </a:lnSpc>
        <a:spcBef>
          <a:spcPts val="105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22285" indent="-240762" algn="l" defTabSz="96304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3808" indent="-240762" algn="l" defTabSz="96304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331" indent="-240762" algn="l" defTabSz="96304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166854" indent="-240762" algn="l" defTabSz="96304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648377" indent="-240762" algn="l" defTabSz="96304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900" indent="-240762" algn="l" defTabSz="96304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1423" indent="-240762" algn="l" defTabSz="96304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2946" indent="-240762" algn="l" defTabSz="96304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0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523" algn="l" defTabSz="9630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46" algn="l" defTabSz="9630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569" algn="l" defTabSz="9630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6092" algn="l" defTabSz="9630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7615" algn="l" defTabSz="9630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9138" algn="l" defTabSz="9630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661" algn="l" defTabSz="9630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184" algn="l" defTabSz="9630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  <p15:guide id="4" orient="horz" pos="19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  <p15:guide id="6" orient="horz" pos="456" userDrawn="1">
          <p15:clr>
            <a:srgbClr val="F26B43"/>
          </p15:clr>
        </p15:guide>
        <p15:guide id="7" orient="horz" pos="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1501" y="968833"/>
            <a:ext cx="11657484" cy="1627070"/>
          </a:xfrm>
        </p:spPr>
        <p:txBody>
          <a:bodyPr/>
          <a:lstStyle/>
          <a:p>
            <a:r>
              <a:rPr lang="en-CA" sz="4800" dirty="0"/>
              <a:t>CPES Meeting</a:t>
            </a:r>
            <a:br>
              <a:rPr lang="en-CA" sz="4800" dirty="0"/>
            </a:br>
            <a:r>
              <a:rPr lang="en-CA" sz="4800" dirty="0"/>
              <a:t>Cromwell, CT</a:t>
            </a:r>
            <a:endParaRPr lang="en-US" sz="4800" dirty="0"/>
          </a:p>
        </p:txBody>
      </p:sp>
      <p:sp>
        <p:nvSpPr>
          <p:cNvPr id="4" name="Subtitle 7"/>
          <p:cNvSpPr txBox="1">
            <a:spLocks/>
          </p:cNvSpPr>
          <p:nvPr/>
        </p:nvSpPr>
        <p:spPr>
          <a:xfrm>
            <a:off x="667499" y="3048014"/>
            <a:ext cx="11743251" cy="1328043"/>
          </a:xfrm>
          <a:prstGeom prst="rect">
            <a:avLst/>
          </a:prstGeom>
        </p:spPr>
        <p:txBody>
          <a:bodyPr vert="horz" lIns="96305" tIns="48152" rIns="96305" bIns="48152" rtlCol="0">
            <a:noAutofit/>
          </a:bodyPr>
          <a:lstStyle>
            <a:lvl1pPr marL="0" indent="0" algn="l" defTabSz="963046" rtl="0" eaLnBrk="1" latinLnBrk="0" hangingPunct="1">
              <a:lnSpc>
                <a:spcPct val="90000"/>
              </a:lnSpc>
              <a:spcBef>
                <a:spcPts val="1053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1523" indent="0" algn="ctr" defTabSz="96304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3046" indent="0" algn="ctr" defTabSz="96304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4569" indent="0" algn="ctr" defTabSz="96304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6092" indent="0" algn="ctr" defTabSz="96304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7615" indent="0" algn="ctr" defTabSz="96304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9138" indent="0" algn="ctr" defTabSz="96304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0661" indent="0" algn="ctr" defTabSz="96304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2184" indent="0" algn="ctr" defTabSz="963046" rtl="0" eaLnBrk="1" latinLnBrk="0" hangingPunct="1">
              <a:lnSpc>
                <a:spcPct val="90000"/>
              </a:lnSpc>
              <a:spcBef>
                <a:spcPts val="527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/>
              <a:t>Mike Dirrane</a:t>
            </a:r>
          </a:p>
          <a:p>
            <a:r>
              <a:rPr lang="en-CA" dirty="0"/>
              <a:t>U.S. Marketing, Enbridge</a:t>
            </a:r>
          </a:p>
          <a:p>
            <a:r>
              <a:rPr lang="en-CA" dirty="0"/>
              <a:t>June 14,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6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26" y="298434"/>
            <a:ext cx="10251627" cy="802569"/>
          </a:xfrm>
        </p:spPr>
        <p:txBody>
          <a:bodyPr/>
          <a:lstStyle/>
          <a:p>
            <a:r>
              <a:rPr lang="en-US" sz="2800" dirty="0"/>
              <a:t>AIM Project</a:t>
            </a:r>
            <a:br>
              <a:rPr lang="en-US" dirty="0"/>
            </a:br>
            <a:r>
              <a:rPr lang="en-US" sz="2600" dirty="0"/>
              <a:t>   </a:t>
            </a:r>
            <a:r>
              <a:rPr lang="en-US" sz="2600" i="1" dirty="0">
                <a:solidFill>
                  <a:schemeClr val="tx1"/>
                </a:solidFill>
              </a:rPr>
              <a:t>Successful Execution in New England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tcobrien\Documents\Data\Photos\tcobrien\AIM\Hudson HDD\December 2016 Pull-back\IMG_0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69" y="1658727"/>
            <a:ext cx="5200241" cy="52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cobrien\Documents\Data\Photos\tcobrien\AIM\Hudson HDD\December 2016 Pull-back\photo1p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9" y="1658727"/>
            <a:ext cx="5898521" cy="24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cobrien\Documents\Data\Photos\tcobrien\AIM\Hudson HDD\December 2016 Pull-back\photo1x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9" y="4370492"/>
            <a:ext cx="5898521" cy="248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30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18" y="303672"/>
            <a:ext cx="9462805" cy="802569"/>
          </a:xfrm>
        </p:spPr>
        <p:txBody>
          <a:bodyPr/>
          <a:lstStyle/>
          <a:p>
            <a:r>
              <a:rPr lang="en-CA" sz="2800" dirty="0"/>
              <a:t>AIM Project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sz="2600" dirty="0">
                <a:solidFill>
                  <a:schemeClr val="tx1"/>
                </a:solidFill>
              </a:rPr>
              <a:t>   </a:t>
            </a:r>
            <a:r>
              <a:rPr lang="en-US" sz="2600" i="1" dirty="0">
                <a:solidFill>
                  <a:schemeClr val="tx1"/>
                </a:solidFill>
              </a:rPr>
              <a:t>Successful Execution in New England 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tcobrien\Documents\Data\Word\AIM Project\Security\West Roxbury - June 2016 Protests\Protest 6.29.2016 PM V Tim DeChristop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49" y="1581292"/>
            <a:ext cx="3931689" cy="524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cobrien\Documents\Data\Word\AIM Project\Security\West Roxbury - August 12 Protest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79" y="1581292"/>
            <a:ext cx="5242251" cy="524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8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362247" y="5893152"/>
            <a:ext cx="1341455" cy="66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305" tIns="48152" rIns="96305" bIns="48152"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5" y="14252"/>
            <a:ext cx="12852753" cy="723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18" y="6334505"/>
            <a:ext cx="2769387" cy="901415"/>
          </a:xfrm>
          <a:prstGeom prst="rect">
            <a:avLst/>
          </a:prstGeom>
        </p:spPr>
      </p:pic>
      <p:sp>
        <p:nvSpPr>
          <p:cNvPr id="5" name="SlideNumber"/>
          <p:cNvSpPr/>
          <p:nvPr/>
        </p:nvSpPr>
        <p:spPr>
          <a:xfrm>
            <a:off x="12263971" y="7033324"/>
            <a:ext cx="422386" cy="9144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defTabSz="914316"/>
            <a:fld id="{BB69BBE8-4DB2-4642-B003-B220ACD5A2FD}" type="slidenum">
              <a:rPr lang="en-US" sz="1053" b="1" smtClean="0">
                <a:solidFill>
                  <a:srgbClr val="080808"/>
                </a:solidFill>
              </a:rPr>
              <a:pPr defTabSz="914316"/>
              <a:t>2</a:t>
            </a:fld>
            <a:endParaRPr lang="fr-FR" sz="1053" b="1" dirty="0">
              <a:solidFill>
                <a:srgbClr val="08080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3580" y="6959717"/>
            <a:ext cx="466105" cy="238607"/>
          </a:xfrm>
          <a:prstGeom prst="rect">
            <a:avLst/>
          </a:prstGeom>
          <a:noFill/>
        </p:spPr>
        <p:txBody>
          <a:bodyPr wrap="none" lIns="37917" tIns="37917" rIns="37917" bIns="37917" rtlCol="0">
            <a:spAutoFit/>
          </a:bodyPr>
          <a:lstStyle/>
          <a:p>
            <a:pPr defTabSz="914316"/>
            <a:r>
              <a:rPr lang="en-US" sz="1053" dirty="0">
                <a:solidFill>
                  <a:prstClr val="black"/>
                </a:solidFill>
              </a:rPr>
              <a:t>SLIDE</a:t>
            </a:r>
            <a:endParaRPr lang="en-CA" sz="105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3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032" y="324488"/>
            <a:ext cx="10014946" cy="875881"/>
          </a:xfrm>
        </p:spPr>
        <p:txBody>
          <a:bodyPr/>
          <a:lstStyle/>
          <a:p>
            <a:r>
              <a:rPr lang="en-US" dirty="0"/>
              <a:t>Algonquin Gas Transmission</a:t>
            </a:r>
          </a:p>
        </p:txBody>
      </p:sp>
      <p:pic>
        <p:nvPicPr>
          <p:cNvPr id="6" name="Picture 5" descr="AGT_03-27-2014_with labe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521"/>
            <a:ext cx="9867331" cy="55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3"/>
          </p:nvPr>
        </p:nvSpPr>
        <p:spPr>
          <a:xfrm>
            <a:off x="448973" y="613490"/>
            <a:ext cx="10730760" cy="1158625"/>
          </a:xfrm>
        </p:spPr>
        <p:txBody>
          <a:bodyPr/>
          <a:lstStyle/>
          <a:p>
            <a:r>
              <a:rPr lang="en-CA" sz="2900" dirty="0">
                <a:solidFill>
                  <a:schemeClr val="accent1"/>
                </a:solidFill>
              </a:rPr>
              <a:t>Boston Daily Average EHDD</a:t>
            </a:r>
            <a:endParaRPr lang="en-US" sz="29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26097"/>
              </p:ext>
            </p:extLst>
          </p:nvPr>
        </p:nvGraphicFramePr>
        <p:xfrm>
          <a:off x="1803172" y="1578162"/>
          <a:ext cx="9121636" cy="550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976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3"/>
          </p:nvPr>
        </p:nvSpPr>
        <p:spPr>
          <a:xfrm>
            <a:off x="424694" y="540651"/>
            <a:ext cx="10730760" cy="1158625"/>
          </a:xfrm>
        </p:spPr>
        <p:txBody>
          <a:bodyPr/>
          <a:lstStyle/>
          <a:p>
            <a:r>
              <a:rPr lang="en-CA" sz="2900" dirty="0">
                <a:solidFill>
                  <a:schemeClr val="accent1"/>
                </a:solidFill>
              </a:rPr>
              <a:t>Monthly Deliveries</a:t>
            </a:r>
          </a:p>
          <a:p>
            <a:r>
              <a:rPr lang="en-CA" sz="2100" i="1" dirty="0"/>
              <a:t>Algonquin Gas Transmission</a:t>
            </a:r>
          </a:p>
          <a:p>
            <a:endParaRPr lang="en-US" sz="29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28507"/>
              </p:ext>
            </p:extLst>
          </p:nvPr>
        </p:nvGraphicFramePr>
        <p:xfrm>
          <a:off x="1903745" y="1035922"/>
          <a:ext cx="9017612" cy="578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11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29" y="324761"/>
            <a:ext cx="12168288" cy="706559"/>
          </a:xfrm>
        </p:spPr>
        <p:txBody>
          <a:bodyPr/>
          <a:lstStyle/>
          <a:p>
            <a:r>
              <a:rPr lang="en-US" sz="2800" dirty="0"/>
              <a:t>Growth Now and in the Future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41971" y="1869372"/>
            <a:ext cx="4943204" cy="1077599"/>
          </a:xfrm>
          <a:prstGeom prst="roundRect">
            <a:avLst>
              <a:gd name="adj" fmla="val 11196"/>
            </a:avLst>
          </a:prstGeom>
          <a:solidFill>
            <a:srgbClr val="FFFFFF"/>
          </a:solidFill>
          <a:ln w="12700">
            <a:solidFill>
              <a:srgbClr val="D6D4D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0" bIns="45716" rtlCol="0" anchor="ctr"/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b="1" dirty="0">
                <a:solidFill>
                  <a:srgbClr val="660066"/>
                </a:solidFill>
              </a:rPr>
              <a:t> Northeast &amp; New England</a:t>
            </a:r>
            <a:endParaRPr lang="en-US" dirty="0">
              <a:solidFill>
                <a:srgbClr val="660066"/>
              </a:solidFill>
            </a:endParaRPr>
          </a:p>
          <a:p>
            <a:pPr marL="182863" indent="-1828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Strong throughput throughout winter seasons</a:t>
            </a:r>
            <a:endParaRPr lang="en-US" sz="1300" dirty="0">
              <a:solidFill>
                <a:srgbClr val="FF0000"/>
              </a:solidFill>
            </a:endParaRPr>
          </a:p>
          <a:p>
            <a:pPr marL="182863" indent="-1828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Market expansion opportunities to serve LDCs, power generators and industrial customers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41971" y="3311687"/>
            <a:ext cx="4943205" cy="1081908"/>
          </a:xfrm>
          <a:prstGeom prst="roundRect">
            <a:avLst>
              <a:gd name="adj" fmla="val 12009"/>
            </a:avLst>
          </a:prstGeom>
          <a:solidFill>
            <a:srgbClr val="FFFFFF"/>
          </a:solidFill>
          <a:ln w="12700">
            <a:solidFill>
              <a:srgbClr val="D6D4D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0" bIns="45716" rtlCol="0" anchor="ctr"/>
          <a:lstStyle/>
          <a:p>
            <a:pPr>
              <a:lnSpc>
                <a:spcPct val="80000"/>
              </a:lnSpc>
              <a:spcBef>
                <a:spcPts val="300"/>
              </a:spcBef>
              <a:buClr>
                <a:srgbClr val="CC00CC"/>
              </a:buClr>
            </a:pPr>
            <a:r>
              <a:rPr lang="en-US" b="1" dirty="0">
                <a:solidFill>
                  <a:srgbClr val="478F58"/>
                </a:solidFill>
              </a:rPr>
              <a:t> Marcellus/Utica</a:t>
            </a:r>
          </a:p>
          <a:p>
            <a:pPr marL="182863" indent="-1828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Marcellus averaging 5.5 Bcf/d of flows directly into Texas Eastern</a:t>
            </a:r>
            <a:endParaRPr lang="en-US" sz="1300" dirty="0">
              <a:solidFill>
                <a:srgbClr val="FF0000"/>
              </a:solidFill>
            </a:endParaRPr>
          </a:p>
          <a:p>
            <a:pPr marL="182863" indent="-1828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By 2017, Spectra Energy will have capacity for transport of ~9.5 Bcf/d out of the basin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41971" y="4745738"/>
            <a:ext cx="4943205" cy="1167539"/>
          </a:xfrm>
          <a:prstGeom prst="roundRect">
            <a:avLst>
              <a:gd name="adj" fmla="val 9617"/>
            </a:avLst>
          </a:prstGeom>
          <a:solidFill>
            <a:srgbClr val="FFFFFF"/>
          </a:solidFill>
          <a:ln w="12700">
            <a:solidFill>
              <a:srgbClr val="D6D4D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0" bIns="45716" rtlCol="0" anchor="ctr"/>
          <a:lstStyle/>
          <a:p>
            <a:pPr>
              <a:lnSpc>
                <a:spcPct val="80000"/>
              </a:lnSpc>
              <a:spcBef>
                <a:spcPts val="300"/>
              </a:spcBef>
              <a:buClr>
                <a:srgbClr val="CC00CC"/>
              </a:buClr>
            </a:pPr>
            <a:r>
              <a:rPr lang="en-US" b="1" dirty="0">
                <a:solidFill>
                  <a:srgbClr val="0070C0"/>
                </a:solidFill>
              </a:rPr>
              <a:t> Southeast &amp; Gulf Coast</a:t>
            </a:r>
          </a:p>
          <a:p>
            <a:pPr marL="182863" indent="-1828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Significant incremental growth from power generation coal conversions</a:t>
            </a:r>
          </a:p>
          <a:p>
            <a:pPr marL="182863" indent="-1828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Gulf Coast regional demand projected to increase 19 Bcf/d </a:t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by 2025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4743" y="1535653"/>
            <a:ext cx="8025595" cy="5373216"/>
            <a:chOff x="-706471" y="1517504"/>
            <a:chExt cx="7608289" cy="509382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06471" y="1517504"/>
              <a:ext cx="7608289" cy="5093826"/>
            </a:xfrm>
            <a:prstGeom prst="rect">
              <a:avLst/>
            </a:prstGeom>
          </p:spPr>
        </p:pic>
        <p:sp>
          <p:nvSpPr>
            <p:cNvPr id="30" name="Freeform 29"/>
            <p:cNvSpPr/>
            <p:nvPr/>
          </p:nvSpPr>
          <p:spPr bwMode="blackWhite">
            <a:xfrm rot="18618307" flipV="1">
              <a:off x="3457883" y="2442423"/>
              <a:ext cx="1132068" cy="326795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3390918"/>
                <a:gd name="connsiteY0" fmla="*/ 0 h 1270009"/>
                <a:gd name="connsiteX1" fmla="*/ 2157324 w 3390918"/>
                <a:gd name="connsiteY1" fmla="*/ 807065 h 1270009"/>
                <a:gd name="connsiteX2" fmla="*/ 2181560 w 3390918"/>
                <a:gd name="connsiteY2" fmla="*/ 635469 h 1270009"/>
                <a:gd name="connsiteX3" fmla="*/ 3390918 w 3390918"/>
                <a:gd name="connsiteY3" fmla="*/ 701279 h 1270009"/>
                <a:gd name="connsiteX4" fmla="*/ 2102271 w 3390918"/>
                <a:gd name="connsiteY4" fmla="*/ 1210058 h 1270009"/>
                <a:gd name="connsiteX5" fmla="*/ 2129522 w 3390918"/>
                <a:gd name="connsiteY5" fmla="*/ 1055891 h 1270009"/>
                <a:gd name="connsiteX6" fmla="*/ 0 w 3390918"/>
                <a:gd name="connsiteY6" fmla="*/ 0 h 127000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129522 w 3390918"/>
                <a:gd name="connsiteY5" fmla="*/ 1055891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0157" h="1320701">
                  <a:moveTo>
                    <a:pt x="0" y="0"/>
                  </a:moveTo>
                  <a:cubicBezTo>
                    <a:pt x="796252" y="458754"/>
                    <a:pt x="1619731" y="623421"/>
                    <a:pt x="2379648" y="387165"/>
                  </a:cubicBezTo>
                  <a:lnTo>
                    <a:pt x="2337378" y="21169"/>
                  </a:lnTo>
                  <a:lnTo>
                    <a:pt x="3380157" y="597251"/>
                  </a:lnTo>
                  <a:lnTo>
                    <a:pt x="2589675" y="1320701"/>
                  </a:lnTo>
                  <a:lnTo>
                    <a:pt x="2482746" y="989291"/>
                  </a:lnTo>
                  <a:cubicBezTo>
                    <a:pt x="1853018" y="1203409"/>
                    <a:pt x="376512" y="869614"/>
                    <a:pt x="0" y="0"/>
                  </a:cubicBezTo>
                  <a:close/>
                </a:path>
              </a:pathLst>
            </a:custGeom>
            <a:solidFill>
              <a:srgbClr val="660066">
                <a:alpha val="62745"/>
              </a:srgbClr>
            </a:solidFill>
            <a:ln w="12700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 bwMode="gray">
            <a:xfrm rot="3901609" flipH="1">
              <a:off x="2642134" y="2714680"/>
              <a:ext cx="732600" cy="635020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-1 w 2738177"/>
                <a:gd name="connsiteY0" fmla="*/ 0 h 1216576"/>
                <a:gd name="connsiteX1" fmla="*/ 2139665 w 2738177"/>
                <a:gd name="connsiteY1" fmla="*/ 753632 h 1216576"/>
                <a:gd name="connsiteX2" fmla="*/ 2163901 w 2738177"/>
                <a:gd name="connsiteY2" fmla="*/ 582036 h 1216576"/>
                <a:gd name="connsiteX3" fmla="*/ 2738177 w 2738177"/>
                <a:gd name="connsiteY3" fmla="*/ 826016 h 1216576"/>
                <a:gd name="connsiteX4" fmla="*/ 2084612 w 2738177"/>
                <a:gd name="connsiteY4" fmla="*/ 1156625 h 1216576"/>
                <a:gd name="connsiteX5" fmla="*/ 2111863 w 2738177"/>
                <a:gd name="connsiteY5" fmla="*/ 1002458 h 1216576"/>
                <a:gd name="connsiteX6" fmla="*/ -1 w 2738177"/>
                <a:gd name="connsiteY6" fmla="*/ 0 h 1216576"/>
                <a:gd name="connsiteX0" fmla="*/ 0 w 2961741"/>
                <a:gd name="connsiteY0" fmla="*/ 0 h 1216576"/>
                <a:gd name="connsiteX1" fmla="*/ 2139666 w 2961741"/>
                <a:gd name="connsiteY1" fmla="*/ 753632 h 1216576"/>
                <a:gd name="connsiteX2" fmla="*/ 2163902 w 2961741"/>
                <a:gd name="connsiteY2" fmla="*/ 582036 h 1216576"/>
                <a:gd name="connsiteX3" fmla="*/ 2961741 w 2961741"/>
                <a:gd name="connsiteY3" fmla="*/ 651930 h 1216576"/>
                <a:gd name="connsiteX4" fmla="*/ 2084613 w 2961741"/>
                <a:gd name="connsiteY4" fmla="*/ 1156625 h 1216576"/>
                <a:gd name="connsiteX5" fmla="*/ 2111864 w 2961741"/>
                <a:gd name="connsiteY5" fmla="*/ 1002458 h 1216576"/>
                <a:gd name="connsiteX6" fmla="*/ 0 w 2961741"/>
                <a:gd name="connsiteY6" fmla="*/ 0 h 1216576"/>
                <a:gd name="connsiteX0" fmla="*/ 0 w 2961741"/>
                <a:gd name="connsiteY0" fmla="*/ 0 h 1216576"/>
                <a:gd name="connsiteX1" fmla="*/ 2139666 w 2961741"/>
                <a:gd name="connsiteY1" fmla="*/ 753632 h 1216576"/>
                <a:gd name="connsiteX2" fmla="*/ 2271586 w 2961741"/>
                <a:gd name="connsiteY2" fmla="*/ 471572 h 1216576"/>
                <a:gd name="connsiteX3" fmla="*/ 2961741 w 2961741"/>
                <a:gd name="connsiteY3" fmla="*/ 651930 h 1216576"/>
                <a:gd name="connsiteX4" fmla="*/ 2084613 w 2961741"/>
                <a:gd name="connsiteY4" fmla="*/ 1156625 h 1216576"/>
                <a:gd name="connsiteX5" fmla="*/ 2111864 w 2961741"/>
                <a:gd name="connsiteY5" fmla="*/ 1002458 h 1216576"/>
                <a:gd name="connsiteX6" fmla="*/ 0 w 2961741"/>
                <a:gd name="connsiteY6" fmla="*/ 0 h 1216576"/>
                <a:gd name="connsiteX0" fmla="*/ 0 w 2961741"/>
                <a:gd name="connsiteY0" fmla="*/ 0 h 1216576"/>
                <a:gd name="connsiteX1" fmla="*/ 2241289 w 2961741"/>
                <a:gd name="connsiteY1" fmla="*/ 646258 h 1216576"/>
                <a:gd name="connsiteX2" fmla="*/ 2271586 w 2961741"/>
                <a:gd name="connsiteY2" fmla="*/ 471572 h 1216576"/>
                <a:gd name="connsiteX3" fmla="*/ 2961741 w 2961741"/>
                <a:gd name="connsiteY3" fmla="*/ 651930 h 1216576"/>
                <a:gd name="connsiteX4" fmla="*/ 2084613 w 2961741"/>
                <a:gd name="connsiteY4" fmla="*/ 1156625 h 1216576"/>
                <a:gd name="connsiteX5" fmla="*/ 2111864 w 2961741"/>
                <a:gd name="connsiteY5" fmla="*/ 1002458 h 1216576"/>
                <a:gd name="connsiteX6" fmla="*/ 0 w 2961741"/>
                <a:gd name="connsiteY6" fmla="*/ 0 h 1216576"/>
                <a:gd name="connsiteX0" fmla="*/ 0 w 2961741"/>
                <a:gd name="connsiteY0" fmla="*/ 0 h 1216576"/>
                <a:gd name="connsiteX1" fmla="*/ 2241289 w 2961741"/>
                <a:gd name="connsiteY1" fmla="*/ 646258 h 1216576"/>
                <a:gd name="connsiteX2" fmla="*/ 2271586 w 2961741"/>
                <a:gd name="connsiteY2" fmla="*/ 471572 h 1216576"/>
                <a:gd name="connsiteX3" fmla="*/ 2961741 w 2961741"/>
                <a:gd name="connsiteY3" fmla="*/ 651930 h 1216576"/>
                <a:gd name="connsiteX4" fmla="*/ 2312659 w 2961741"/>
                <a:gd name="connsiteY4" fmla="*/ 1130557 h 1216576"/>
                <a:gd name="connsiteX5" fmla="*/ 2111864 w 2961741"/>
                <a:gd name="connsiteY5" fmla="*/ 1002458 h 1216576"/>
                <a:gd name="connsiteX6" fmla="*/ 0 w 2961741"/>
                <a:gd name="connsiteY6" fmla="*/ 0 h 1216576"/>
                <a:gd name="connsiteX0" fmla="*/ 0 w 2961741"/>
                <a:gd name="connsiteY0" fmla="*/ 0 h 1158604"/>
                <a:gd name="connsiteX1" fmla="*/ 2241289 w 2961741"/>
                <a:gd name="connsiteY1" fmla="*/ 646258 h 1158604"/>
                <a:gd name="connsiteX2" fmla="*/ 2271586 w 2961741"/>
                <a:gd name="connsiteY2" fmla="*/ 471572 h 1158604"/>
                <a:gd name="connsiteX3" fmla="*/ 2961741 w 2961741"/>
                <a:gd name="connsiteY3" fmla="*/ 651930 h 1158604"/>
                <a:gd name="connsiteX4" fmla="*/ 2312659 w 2961741"/>
                <a:gd name="connsiteY4" fmla="*/ 1130557 h 1158604"/>
                <a:gd name="connsiteX5" fmla="*/ 2288132 w 2961741"/>
                <a:gd name="connsiteY5" fmla="*/ 944486 h 1158604"/>
                <a:gd name="connsiteX6" fmla="*/ 0 w 2961741"/>
                <a:gd name="connsiteY6" fmla="*/ 0 h 1158604"/>
                <a:gd name="connsiteX0" fmla="*/ 0 w 2961741"/>
                <a:gd name="connsiteY0" fmla="*/ 0 h 1158604"/>
                <a:gd name="connsiteX1" fmla="*/ 2285089 w 2961741"/>
                <a:gd name="connsiteY1" fmla="*/ 648358 h 1158604"/>
                <a:gd name="connsiteX2" fmla="*/ 2271586 w 2961741"/>
                <a:gd name="connsiteY2" fmla="*/ 471572 h 1158604"/>
                <a:gd name="connsiteX3" fmla="*/ 2961741 w 2961741"/>
                <a:gd name="connsiteY3" fmla="*/ 651930 h 1158604"/>
                <a:gd name="connsiteX4" fmla="*/ 2312659 w 2961741"/>
                <a:gd name="connsiteY4" fmla="*/ 1130557 h 1158604"/>
                <a:gd name="connsiteX5" fmla="*/ 2288132 w 2961741"/>
                <a:gd name="connsiteY5" fmla="*/ 944486 h 1158604"/>
                <a:gd name="connsiteX6" fmla="*/ 0 w 2961741"/>
                <a:gd name="connsiteY6" fmla="*/ 0 h 1158604"/>
                <a:gd name="connsiteX0" fmla="*/ 0 w 2961741"/>
                <a:gd name="connsiteY0" fmla="*/ 0 h 1158604"/>
                <a:gd name="connsiteX1" fmla="*/ 2293424 w 2961741"/>
                <a:gd name="connsiteY1" fmla="*/ 639710 h 1158604"/>
                <a:gd name="connsiteX2" fmla="*/ 2271586 w 2961741"/>
                <a:gd name="connsiteY2" fmla="*/ 471572 h 1158604"/>
                <a:gd name="connsiteX3" fmla="*/ 2961741 w 2961741"/>
                <a:gd name="connsiteY3" fmla="*/ 651930 h 1158604"/>
                <a:gd name="connsiteX4" fmla="*/ 2312659 w 2961741"/>
                <a:gd name="connsiteY4" fmla="*/ 1130557 h 1158604"/>
                <a:gd name="connsiteX5" fmla="*/ 2288132 w 2961741"/>
                <a:gd name="connsiteY5" fmla="*/ 944486 h 1158604"/>
                <a:gd name="connsiteX6" fmla="*/ 0 w 2961741"/>
                <a:gd name="connsiteY6" fmla="*/ 0 h 1158604"/>
                <a:gd name="connsiteX0" fmla="*/ 0 w 2965083"/>
                <a:gd name="connsiteY0" fmla="*/ 0 h 1158604"/>
                <a:gd name="connsiteX1" fmla="*/ 2293424 w 2965083"/>
                <a:gd name="connsiteY1" fmla="*/ 639710 h 1158604"/>
                <a:gd name="connsiteX2" fmla="*/ 2271586 w 2965083"/>
                <a:gd name="connsiteY2" fmla="*/ 471572 h 1158604"/>
                <a:gd name="connsiteX3" fmla="*/ 2965083 w 2965083"/>
                <a:gd name="connsiteY3" fmla="*/ 646848 h 1158604"/>
                <a:gd name="connsiteX4" fmla="*/ 2312659 w 2965083"/>
                <a:gd name="connsiteY4" fmla="*/ 1130557 h 1158604"/>
                <a:gd name="connsiteX5" fmla="*/ 2288132 w 2965083"/>
                <a:gd name="connsiteY5" fmla="*/ 944486 h 1158604"/>
                <a:gd name="connsiteX6" fmla="*/ 0 w 2965083"/>
                <a:gd name="connsiteY6" fmla="*/ 0 h 1158604"/>
                <a:gd name="connsiteX0" fmla="*/ 0 w 2965083"/>
                <a:gd name="connsiteY0" fmla="*/ 0 h 1170459"/>
                <a:gd name="connsiteX1" fmla="*/ 2293424 w 2965083"/>
                <a:gd name="connsiteY1" fmla="*/ 639710 h 1170459"/>
                <a:gd name="connsiteX2" fmla="*/ 2271586 w 2965083"/>
                <a:gd name="connsiteY2" fmla="*/ 471572 h 1170459"/>
                <a:gd name="connsiteX3" fmla="*/ 2965083 w 2965083"/>
                <a:gd name="connsiteY3" fmla="*/ 646848 h 1170459"/>
                <a:gd name="connsiteX4" fmla="*/ 2312659 w 2965083"/>
                <a:gd name="connsiteY4" fmla="*/ 1130557 h 1170459"/>
                <a:gd name="connsiteX5" fmla="*/ 2293242 w 2965083"/>
                <a:gd name="connsiteY5" fmla="*/ 956341 h 1170459"/>
                <a:gd name="connsiteX6" fmla="*/ 0 w 2965083"/>
                <a:gd name="connsiteY6" fmla="*/ 0 h 1170459"/>
                <a:gd name="connsiteX0" fmla="*/ 0 w 2975472"/>
                <a:gd name="connsiteY0" fmla="*/ 0 h 1152481"/>
                <a:gd name="connsiteX1" fmla="*/ 2303813 w 2975472"/>
                <a:gd name="connsiteY1" fmla="*/ 621732 h 1152481"/>
                <a:gd name="connsiteX2" fmla="*/ 2281975 w 2975472"/>
                <a:gd name="connsiteY2" fmla="*/ 453594 h 1152481"/>
                <a:gd name="connsiteX3" fmla="*/ 2975472 w 2975472"/>
                <a:gd name="connsiteY3" fmla="*/ 628870 h 1152481"/>
                <a:gd name="connsiteX4" fmla="*/ 2323048 w 2975472"/>
                <a:gd name="connsiteY4" fmla="*/ 1112579 h 1152481"/>
                <a:gd name="connsiteX5" fmla="*/ 2303631 w 2975472"/>
                <a:gd name="connsiteY5" fmla="*/ 938363 h 1152481"/>
                <a:gd name="connsiteX6" fmla="*/ 0 w 2975472"/>
                <a:gd name="connsiteY6" fmla="*/ 0 h 1152481"/>
                <a:gd name="connsiteX0" fmla="*/ 0 w 2753205"/>
                <a:gd name="connsiteY0" fmla="*/ 31390 h 865458"/>
                <a:gd name="connsiteX1" fmla="*/ 2081546 w 2753205"/>
                <a:gd name="connsiteY1" fmla="*/ 168138 h 865458"/>
                <a:gd name="connsiteX2" fmla="*/ 2059708 w 2753205"/>
                <a:gd name="connsiteY2" fmla="*/ 0 h 865458"/>
                <a:gd name="connsiteX3" fmla="*/ 2753205 w 2753205"/>
                <a:gd name="connsiteY3" fmla="*/ 175276 h 865458"/>
                <a:gd name="connsiteX4" fmla="*/ 2100781 w 2753205"/>
                <a:gd name="connsiteY4" fmla="*/ 658985 h 865458"/>
                <a:gd name="connsiteX5" fmla="*/ 2081364 w 2753205"/>
                <a:gd name="connsiteY5" fmla="*/ 484769 h 865458"/>
                <a:gd name="connsiteX6" fmla="*/ 0 w 2753205"/>
                <a:gd name="connsiteY6" fmla="*/ 31390 h 865458"/>
                <a:gd name="connsiteX0" fmla="*/ 0 w 2753205"/>
                <a:gd name="connsiteY0" fmla="*/ 31390 h 865457"/>
                <a:gd name="connsiteX1" fmla="*/ 2081546 w 2753205"/>
                <a:gd name="connsiteY1" fmla="*/ 168138 h 865457"/>
                <a:gd name="connsiteX2" fmla="*/ 2059708 w 2753205"/>
                <a:gd name="connsiteY2" fmla="*/ 0 h 865457"/>
                <a:gd name="connsiteX3" fmla="*/ 2753205 w 2753205"/>
                <a:gd name="connsiteY3" fmla="*/ 175276 h 865457"/>
                <a:gd name="connsiteX4" fmla="*/ 2100781 w 2753205"/>
                <a:gd name="connsiteY4" fmla="*/ 658985 h 865457"/>
                <a:gd name="connsiteX5" fmla="*/ 2081364 w 2753205"/>
                <a:gd name="connsiteY5" fmla="*/ 484769 h 865457"/>
                <a:gd name="connsiteX6" fmla="*/ 0 w 2753205"/>
                <a:gd name="connsiteY6" fmla="*/ 31390 h 865457"/>
                <a:gd name="connsiteX0" fmla="*/ 0 w 2753205"/>
                <a:gd name="connsiteY0" fmla="*/ 31390 h 778888"/>
                <a:gd name="connsiteX1" fmla="*/ 2081546 w 2753205"/>
                <a:gd name="connsiteY1" fmla="*/ 168138 h 778888"/>
                <a:gd name="connsiteX2" fmla="*/ 2059708 w 2753205"/>
                <a:gd name="connsiteY2" fmla="*/ 0 h 778888"/>
                <a:gd name="connsiteX3" fmla="*/ 2753205 w 2753205"/>
                <a:gd name="connsiteY3" fmla="*/ 175276 h 778888"/>
                <a:gd name="connsiteX4" fmla="*/ 2100781 w 2753205"/>
                <a:gd name="connsiteY4" fmla="*/ 658985 h 778888"/>
                <a:gd name="connsiteX5" fmla="*/ 2081364 w 2753205"/>
                <a:gd name="connsiteY5" fmla="*/ 484769 h 778888"/>
                <a:gd name="connsiteX6" fmla="*/ 0 w 2753205"/>
                <a:gd name="connsiteY6" fmla="*/ 31390 h 778888"/>
                <a:gd name="connsiteX0" fmla="*/ 0 w 2753205"/>
                <a:gd name="connsiteY0" fmla="*/ 31390 h 778888"/>
                <a:gd name="connsiteX1" fmla="*/ 2081546 w 2753205"/>
                <a:gd name="connsiteY1" fmla="*/ 168138 h 778888"/>
                <a:gd name="connsiteX2" fmla="*/ 2059708 w 2753205"/>
                <a:gd name="connsiteY2" fmla="*/ 0 h 778888"/>
                <a:gd name="connsiteX3" fmla="*/ 2753205 w 2753205"/>
                <a:gd name="connsiteY3" fmla="*/ 175276 h 778888"/>
                <a:gd name="connsiteX4" fmla="*/ 2100781 w 2753205"/>
                <a:gd name="connsiteY4" fmla="*/ 658985 h 778888"/>
                <a:gd name="connsiteX5" fmla="*/ 2081364 w 2753205"/>
                <a:gd name="connsiteY5" fmla="*/ 484769 h 778888"/>
                <a:gd name="connsiteX6" fmla="*/ 0 w 2753205"/>
                <a:gd name="connsiteY6" fmla="*/ 31390 h 778888"/>
                <a:gd name="connsiteX0" fmla="*/ 1 w 2754344"/>
                <a:gd name="connsiteY0" fmla="*/ 118300 h 865798"/>
                <a:gd name="connsiteX1" fmla="*/ 2082685 w 2754344"/>
                <a:gd name="connsiteY1" fmla="*/ 168138 h 865798"/>
                <a:gd name="connsiteX2" fmla="*/ 2060847 w 2754344"/>
                <a:gd name="connsiteY2" fmla="*/ 0 h 865798"/>
                <a:gd name="connsiteX3" fmla="*/ 2754344 w 2754344"/>
                <a:gd name="connsiteY3" fmla="*/ 175276 h 865798"/>
                <a:gd name="connsiteX4" fmla="*/ 2101920 w 2754344"/>
                <a:gd name="connsiteY4" fmla="*/ 658985 h 865798"/>
                <a:gd name="connsiteX5" fmla="*/ 2082503 w 2754344"/>
                <a:gd name="connsiteY5" fmla="*/ 484769 h 865798"/>
                <a:gd name="connsiteX6" fmla="*/ 1 w 2754344"/>
                <a:gd name="connsiteY6" fmla="*/ 118300 h 865798"/>
                <a:gd name="connsiteX0" fmla="*/ -1 w 2754342"/>
                <a:gd name="connsiteY0" fmla="*/ 118300 h 865798"/>
                <a:gd name="connsiteX1" fmla="*/ 2082683 w 2754342"/>
                <a:gd name="connsiteY1" fmla="*/ 168138 h 865798"/>
                <a:gd name="connsiteX2" fmla="*/ 2060845 w 2754342"/>
                <a:gd name="connsiteY2" fmla="*/ 0 h 865798"/>
                <a:gd name="connsiteX3" fmla="*/ 2754342 w 2754342"/>
                <a:gd name="connsiteY3" fmla="*/ 175276 h 865798"/>
                <a:gd name="connsiteX4" fmla="*/ 2101918 w 2754342"/>
                <a:gd name="connsiteY4" fmla="*/ 658985 h 865798"/>
                <a:gd name="connsiteX5" fmla="*/ 2082501 w 2754342"/>
                <a:gd name="connsiteY5" fmla="*/ 484769 h 865798"/>
                <a:gd name="connsiteX6" fmla="*/ -1 w 2754342"/>
                <a:gd name="connsiteY6" fmla="*/ 118300 h 865798"/>
                <a:gd name="connsiteX0" fmla="*/ 1 w 2754344"/>
                <a:gd name="connsiteY0" fmla="*/ 118300 h 698887"/>
                <a:gd name="connsiteX1" fmla="*/ 2082685 w 2754344"/>
                <a:gd name="connsiteY1" fmla="*/ 168138 h 698887"/>
                <a:gd name="connsiteX2" fmla="*/ 2060847 w 2754344"/>
                <a:gd name="connsiteY2" fmla="*/ 0 h 698887"/>
                <a:gd name="connsiteX3" fmla="*/ 2754344 w 2754344"/>
                <a:gd name="connsiteY3" fmla="*/ 175276 h 698887"/>
                <a:gd name="connsiteX4" fmla="*/ 2101920 w 2754344"/>
                <a:gd name="connsiteY4" fmla="*/ 658985 h 698887"/>
                <a:gd name="connsiteX5" fmla="*/ 2082503 w 2754344"/>
                <a:gd name="connsiteY5" fmla="*/ 484769 h 698887"/>
                <a:gd name="connsiteX6" fmla="*/ 1 w 2754344"/>
                <a:gd name="connsiteY6" fmla="*/ 118300 h 698887"/>
                <a:gd name="connsiteX0" fmla="*/ 1 w 2414243"/>
                <a:gd name="connsiteY0" fmla="*/ 121736 h 698887"/>
                <a:gd name="connsiteX1" fmla="*/ 1742584 w 2414243"/>
                <a:gd name="connsiteY1" fmla="*/ 168138 h 698887"/>
                <a:gd name="connsiteX2" fmla="*/ 1720746 w 2414243"/>
                <a:gd name="connsiteY2" fmla="*/ 0 h 698887"/>
                <a:gd name="connsiteX3" fmla="*/ 2414243 w 2414243"/>
                <a:gd name="connsiteY3" fmla="*/ 175276 h 698887"/>
                <a:gd name="connsiteX4" fmla="*/ 1761819 w 2414243"/>
                <a:gd name="connsiteY4" fmla="*/ 658985 h 698887"/>
                <a:gd name="connsiteX5" fmla="*/ 1742402 w 2414243"/>
                <a:gd name="connsiteY5" fmla="*/ 484769 h 698887"/>
                <a:gd name="connsiteX6" fmla="*/ 1 w 2414243"/>
                <a:gd name="connsiteY6" fmla="*/ 121736 h 698887"/>
                <a:gd name="connsiteX0" fmla="*/ 1 w 2414243"/>
                <a:gd name="connsiteY0" fmla="*/ 121736 h 698887"/>
                <a:gd name="connsiteX1" fmla="*/ 1742584 w 2414243"/>
                <a:gd name="connsiteY1" fmla="*/ 168138 h 698887"/>
                <a:gd name="connsiteX2" fmla="*/ 1720746 w 2414243"/>
                <a:gd name="connsiteY2" fmla="*/ 0 h 698887"/>
                <a:gd name="connsiteX3" fmla="*/ 2414243 w 2414243"/>
                <a:gd name="connsiteY3" fmla="*/ 175276 h 698887"/>
                <a:gd name="connsiteX4" fmla="*/ 1761819 w 2414243"/>
                <a:gd name="connsiteY4" fmla="*/ 658985 h 698887"/>
                <a:gd name="connsiteX5" fmla="*/ 1742402 w 2414243"/>
                <a:gd name="connsiteY5" fmla="*/ 484769 h 698887"/>
                <a:gd name="connsiteX6" fmla="*/ 1 w 2414243"/>
                <a:gd name="connsiteY6" fmla="*/ 121736 h 698887"/>
                <a:gd name="connsiteX0" fmla="*/ 1 w 2414243"/>
                <a:gd name="connsiteY0" fmla="*/ 121736 h 658985"/>
                <a:gd name="connsiteX1" fmla="*/ 1742584 w 2414243"/>
                <a:gd name="connsiteY1" fmla="*/ 168138 h 658985"/>
                <a:gd name="connsiteX2" fmla="*/ 1720746 w 2414243"/>
                <a:gd name="connsiteY2" fmla="*/ 0 h 658985"/>
                <a:gd name="connsiteX3" fmla="*/ 2414243 w 2414243"/>
                <a:gd name="connsiteY3" fmla="*/ 175276 h 658985"/>
                <a:gd name="connsiteX4" fmla="*/ 1761819 w 2414243"/>
                <a:gd name="connsiteY4" fmla="*/ 658985 h 658985"/>
                <a:gd name="connsiteX5" fmla="*/ 1734440 w 2414243"/>
                <a:gd name="connsiteY5" fmla="*/ 420666 h 658985"/>
                <a:gd name="connsiteX6" fmla="*/ 1 w 2414243"/>
                <a:gd name="connsiteY6" fmla="*/ 121736 h 658985"/>
                <a:gd name="connsiteX0" fmla="*/ 1 w 2414243"/>
                <a:gd name="connsiteY0" fmla="*/ 121736 h 634784"/>
                <a:gd name="connsiteX1" fmla="*/ 1742584 w 2414243"/>
                <a:gd name="connsiteY1" fmla="*/ 168138 h 634784"/>
                <a:gd name="connsiteX2" fmla="*/ 1720746 w 2414243"/>
                <a:gd name="connsiteY2" fmla="*/ 0 h 634784"/>
                <a:gd name="connsiteX3" fmla="*/ 2414243 w 2414243"/>
                <a:gd name="connsiteY3" fmla="*/ 175276 h 634784"/>
                <a:gd name="connsiteX4" fmla="*/ 1777467 w 2414243"/>
                <a:gd name="connsiteY4" fmla="*/ 530084 h 634784"/>
                <a:gd name="connsiteX5" fmla="*/ 1734440 w 2414243"/>
                <a:gd name="connsiteY5" fmla="*/ 420666 h 634784"/>
                <a:gd name="connsiteX6" fmla="*/ 1 w 2414243"/>
                <a:gd name="connsiteY6" fmla="*/ 121736 h 634784"/>
                <a:gd name="connsiteX0" fmla="*/ 1 w 2229788"/>
                <a:gd name="connsiteY0" fmla="*/ 121736 h 634784"/>
                <a:gd name="connsiteX1" fmla="*/ 1742584 w 2229788"/>
                <a:gd name="connsiteY1" fmla="*/ 168138 h 634784"/>
                <a:gd name="connsiteX2" fmla="*/ 1720746 w 2229788"/>
                <a:gd name="connsiteY2" fmla="*/ 0 h 634784"/>
                <a:gd name="connsiteX3" fmla="*/ 2229787 w 2229788"/>
                <a:gd name="connsiteY3" fmla="*/ 239598 h 634784"/>
                <a:gd name="connsiteX4" fmla="*/ 1777467 w 2229788"/>
                <a:gd name="connsiteY4" fmla="*/ 530084 h 634784"/>
                <a:gd name="connsiteX5" fmla="*/ 1734440 w 2229788"/>
                <a:gd name="connsiteY5" fmla="*/ 420666 h 634784"/>
                <a:gd name="connsiteX6" fmla="*/ 1 w 2229788"/>
                <a:gd name="connsiteY6" fmla="*/ 121736 h 634784"/>
                <a:gd name="connsiteX0" fmla="*/ 1 w 2229788"/>
                <a:gd name="connsiteY0" fmla="*/ 121736 h 634784"/>
                <a:gd name="connsiteX1" fmla="*/ 1535236 w 2229788"/>
                <a:gd name="connsiteY1" fmla="*/ 203038 h 634784"/>
                <a:gd name="connsiteX2" fmla="*/ 1720746 w 2229788"/>
                <a:gd name="connsiteY2" fmla="*/ 0 h 634784"/>
                <a:gd name="connsiteX3" fmla="*/ 2229787 w 2229788"/>
                <a:gd name="connsiteY3" fmla="*/ 239598 h 634784"/>
                <a:gd name="connsiteX4" fmla="*/ 1777467 w 2229788"/>
                <a:gd name="connsiteY4" fmla="*/ 530084 h 634784"/>
                <a:gd name="connsiteX5" fmla="*/ 1734440 w 2229788"/>
                <a:gd name="connsiteY5" fmla="*/ 420666 h 634784"/>
                <a:gd name="connsiteX6" fmla="*/ 1 w 2229788"/>
                <a:gd name="connsiteY6" fmla="*/ 121736 h 634784"/>
                <a:gd name="connsiteX0" fmla="*/ 1 w 2229788"/>
                <a:gd name="connsiteY0" fmla="*/ 121736 h 609751"/>
                <a:gd name="connsiteX1" fmla="*/ 1535236 w 2229788"/>
                <a:gd name="connsiteY1" fmla="*/ 203038 h 609751"/>
                <a:gd name="connsiteX2" fmla="*/ 1720746 w 2229788"/>
                <a:gd name="connsiteY2" fmla="*/ 0 h 609751"/>
                <a:gd name="connsiteX3" fmla="*/ 2229787 w 2229788"/>
                <a:gd name="connsiteY3" fmla="*/ 239598 h 609751"/>
                <a:gd name="connsiteX4" fmla="*/ 1777467 w 2229788"/>
                <a:gd name="connsiteY4" fmla="*/ 530084 h 609751"/>
                <a:gd name="connsiteX5" fmla="*/ 1609949 w 2229788"/>
                <a:gd name="connsiteY5" fmla="*/ 395633 h 609751"/>
                <a:gd name="connsiteX6" fmla="*/ 1 w 2229788"/>
                <a:gd name="connsiteY6" fmla="*/ 121736 h 609751"/>
                <a:gd name="connsiteX0" fmla="*/ 1 w 2229788"/>
                <a:gd name="connsiteY0" fmla="*/ 121736 h 609751"/>
                <a:gd name="connsiteX1" fmla="*/ 1535236 w 2229788"/>
                <a:gd name="connsiteY1" fmla="*/ 203038 h 609751"/>
                <a:gd name="connsiteX2" fmla="*/ 1720746 w 2229788"/>
                <a:gd name="connsiteY2" fmla="*/ 0 h 609751"/>
                <a:gd name="connsiteX3" fmla="*/ 2229787 w 2229788"/>
                <a:gd name="connsiteY3" fmla="*/ 239598 h 609751"/>
                <a:gd name="connsiteX4" fmla="*/ 1777467 w 2229788"/>
                <a:gd name="connsiteY4" fmla="*/ 530084 h 609751"/>
                <a:gd name="connsiteX5" fmla="*/ 1609949 w 2229788"/>
                <a:gd name="connsiteY5" fmla="*/ 395633 h 609751"/>
                <a:gd name="connsiteX6" fmla="*/ 1 w 2229788"/>
                <a:gd name="connsiteY6" fmla="*/ 121736 h 609751"/>
                <a:gd name="connsiteX0" fmla="*/ 1 w 2229788"/>
                <a:gd name="connsiteY0" fmla="*/ 37758 h 525773"/>
                <a:gd name="connsiteX1" fmla="*/ 1535236 w 2229788"/>
                <a:gd name="connsiteY1" fmla="*/ 119060 h 525773"/>
                <a:gd name="connsiteX2" fmla="*/ 1448166 w 2229788"/>
                <a:gd name="connsiteY2" fmla="*/ 0 h 525773"/>
                <a:gd name="connsiteX3" fmla="*/ 2229787 w 2229788"/>
                <a:gd name="connsiteY3" fmla="*/ 155620 h 525773"/>
                <a:gd name="connsiteX4" fmla="*/ 1777467 w 2229788"/>
                <a:gd name="connsiteY4" fmla="*/ 446106 h 525773"/>
                <a:gd name="connsiteX5" fmla="*/ 1609949 w 2229788"/>
                <a:gd name="connsiteY5" fmla="*/ 311655 h 525773"/>
                <a:gd name="connsiteX6" fmla="*/ 1 w 2229788"/>
                <a:gd name="connsiteY6" fmla="*/ 37758 h 525773"/>
                <a:gd name="connsiteX0" fmla="*/ 1 w 2229788"/>
                <a:gd name="connsiteY0" fmla="*/ 37758 h 515490"/>
                <a:gd name="connsiteX1" fmla="*/ 1535236 w 2229788"/>
                <a:gd name="connsiteY1" fmla="*/ 119060 h 515490"/>
                <a:gd name="connsiteX2" fmla="*/ 1448166 w 2229788"/>
                <a:gd name="connsiteY2" fmla="*/ 0 h 515490"/>
                <a:gd name="connsiteX3" fmla="*/ 2229787 w 2229788"/>
                <a:gd name="connsiteY3" fmla="*/ 155620 h 515490"/>
                <a:gd name="connsiteX4" fmla="*/ 1777467 w 2229788"/>
                <a:gd name="connsiteY4" fmla="*/ 446106 h 515490"/>
                <a:gd name="connsiteX5" fmla="*/ 1695938 w 2229788"/>
                <a:gd name="connsiteY5" fmla="*/ 301372 h 515490"/>
                <a:gd name="connsiteX6" fmla="*/ 1 w 2229788"/>
                <a:gd name="connsiteY6" fmla="*/ 37758 h 515490"/>
                <a:gd name="connsiteX0" fmla="*/ 1 w 2229788"/>
                <a:gd name="connsiteY0" fmla="*/ 37758 h 482451"/>
                <a:gd name="connsiteX1" fmla="*/ 1535236 w 2229788"/>
                <a:gd name="connsiteY1" fmla="*/ 119060 h 482451"/>
                <a:gd name="connsiteX2" fmla="*/ 1448166 w 2229788"/>
                <a:gd name="connsiteY2" fmla="*/ 0 h 482451"/>
                <a:gd name="connsiteX3" fmla="*/ 2229787 w 2229788"/>
                <a:gd name="connsiteY3" fmla="*/ 155620 h 482451"/>
                <a:gd name="connsiteX4" fmla="*/ 1777467 w 2229788"/>
                <a:gd name="connsiteY4" fmla="*/ 446106 h 482451"/>
                <a:gd name="connsiteX5" fmla="*/ 1695938 w 2229788"/>
                <a:gd name="connsiteY5" fmla="*/ 301372 h 482451"/>
                <a:gd name="connsiteX6" fmla="*/ 1 w 2229788"/>
                <a:gd name="connsiteY6" fmla="*/ 37758 h 482451"/>
                <a:gd name="connsiteX0" fmla="*/ 0 w 2278627"/>
                <a:gd name="connsiteY0" fmla="*/ 36823 h 482451"/>
                <a:gd name="connsiteX1" fmla="*/ 1584075 w 2278627"/>
                <a:gd name="connsiteY1" fmla="*/ 119060 h 482451"/>
                <a:gd name="connsiteX2" fmla="*/ 1497005 w 2278627"/>
                <a:gd name="connsiteY2" fmla="*/ 0 h 482451"/>
                <a:gd name="connsiteX3" fmla="*/ 2278626 w 2278627"/>
                <a:gd name="connsiteY3" fmla="*/ 155620 h 482451"/>
                <a:gd name="connsiteX4" fmla="*/ 1826306 w 2278627"/>
                <a:gd name="connsiteY4" fmla="*/ 446106 h 482451"/>
                <a:gd name="connsiteX5" fmla="*/ 1744777 w 2278627"/>
                <a:gd name="connsiteY5" fmla="*/ 301372 h 482451"/>
                <a:gd name="connsiteX6" fmla="*/ 0 w 2278627"/>
                <a:gd name="connsiteY6" fmla="*/ 36823 h 482451"/>
                <a:gd name="connsiteX0" fmla="*/ 0 w 2278627"/>
                <a:gd name="connsiteY0" fmla="*/ 36823 h 482451"/>
                <a:gd name="connsiteX1" fmla="*/ 1584075 w 2278627"/>
                <a:gd name="connsiteY1" fmla="*/ 119060 h 482451"/>
                <a:gd name="connsiteX2" fmla="*/ 1497005 w 2278627"/>
                <a:gd name="connsiteY2" fmla="*/ 0 h 482451"/>
                <a:gd name="connsiteX3" fmla="*/ 2278626 w 2278627"/>
                <a:gd name="connsiteY3" fmla="*/ 155620 h 482451"/>
                <a:gd name="connsiteX4" fmla="*/ 1826306 w 2278627"/>
                <a:gd name="connsiteY4" fmla="*/ 446106 h 482451"/>
                <a:gd name="connsiteX5" fmla="*/ 1744777 w 2278627"/>
                <a:gd name="connsiteY5" fmla="*/ 301372 h 482451"/>
                <a:gd name="connsiteX6" fmla="*/ 0 w 2278627"/>
                <a:gd name="connsiteY6" fmla="*/ 36823 h 482451"/>
                <a:gd name="connsiteX0" fmla="*/ 0 w 2278627"/>
                <a:gd name="connsiteY0" fmla="*/ 36823 h 482451"/>
                <a:gd name="connsiteX1" fmla="*/ 1584075 w 2278627"/>
                <a:gd name="connsiteY1" fmla="*/ 119060 h 482451"/>
                <a:gd name="connsiteX2" fmla="*/ 1497005 w 2278627"/>
                <a:gd name="connsiteY2" fmla="*/ 0 h 482451"/>
                <a:gd name="connsiteX3" fmla="*/ 2278626 w 2278627"/>
                <a:gd name="connsiteY3" fmla="*/ 155620 h 482451"/>
                <a:gd name="connsiteX4" fmla="*/ 1826306 w 2278627"/>
                <a:gd name="connsiteY4" fmla="*/ 446106 h 482451"/>
                <a:gd name="connsiteX5" fmla="*/ 1744777 w 2278627"/>
                <a:gd name="connsiteY5" fmla="*/ 301372 h 482451"/>
                <a:gd name="connsiteX6" fmla="*/ 0 w 2278627"/>
                <a:gd name="connsiteY6" fmla="*/ 36823 h 482451"/>
                <a:gd name="connsiteX0" fmla="*/ 0 w 2278627"/>
                <a:gd name="connsiteY0" fmla="*/ 36823 h 482451"/>
                <a:gd name="connsiteX1" fmla="*/ 1584075 w 2278627"/>
                <a:gd name="connsiteY1" fmla="*/ 119060 h 482451"/>
                <a:gd name="connsiteX2" fmla="*/ 1497005 w 2278627"/>
                <a:gd name="connsiteY2" fmla="*/ 0 h 482451"/>
                <a:gd name="connsiteX3" fmla="*/ 2278626 w 2278627"/>
                <a:gd name="connsiteY3" fmla="*/ 155620 h 482451"/>
                <a:gd name="connsiteX4" fmla="*/ 1826306 w 2278627"/>
                <a:gd name="connsiteY4" fmla="*/ 446106 h 482451"/>
                <a:gd name="connsiteX5" fmla="*/ 1744777 w 2278627"/>
                <a:gd name="connsiteY5" fmla="*/ 301372 h 482451"/>
                <a:gd name="connsiteX6" fmla="*/ 0 w 2278627"/>
                <a:gd name="connsiteY6" fmla="*/ 36823 h 482451"/>
                <a:gd name="connsiteX0" fmla="*/ 0 w 2278627"/>
                <a:gd name="connsiteY0" fmla="*/ 36823 h 497572"/>
                <a:gd name="connsiteX1" fmla="*/ 1584075 w 2278627"/>
                <a:gd name="connsiteY1" fmla="*/ 119060 h 497572"/>
                <a:gd name="connsiteX2" fmla="*/ 1497005 w 2278627"/>
                <a:gd name="connsiteY2" fmla="*/ 0 h 497572"/>
                <a:gd name="connsiteX3" fmla="*/ 2278626 w 2278627"/>
                <a:gd name="connsiteY3" fmla="*/ 155620 h 497572"/>
                <a:gd name="connsiteX4" fmla="*/ 1826306 w 2278627"/>
                <a:gd name="connsiteY4" fmla="*/ 446106 h 497572"/>
                <a:gd name="connsiteX5" fmla="*/ 1725500 w 2278627"/>
                <a:gd name="connsiteY5" fmla="*/ 316493 h 497572"/>
                <a:gd name="connsiteX6" fmla="*/ 0 w 2278627"/>
                <a:gd name="connsiteY6" fmla="*/ 36823 h 497572"/>
                <a:gd name="connsiteX0" fmla="*/ 0 w 2640883"/>
                <a:gd name="connsiteY0" fmla="*/ 1 h 969235"/>
                <a:gd name="connsiteX1" fmla="*/ 1946331 w 2640883"/>
                <a:gd name="connsiteY1" fmla="*/ 590723 h 969235"/>
                <a:gd name="connsiteX2" fmla="*/ 1859261 w 2640883"/>
                <a:gd name="connsiteY2" fmla="*/ 471663 h 969235"/>
                <a:gd name="connsiteX3" fmla="*/ 2640882 w 2640883"/>
                <a:gd name="connsiteY3" fmla="*/ 627283 h 969235"/>
                <a:gd name="connsiteX4" fmla="*/ 2188562 w 2640883"/>
                <a:gd name="connsiteY4" fmla="*/ 917769 h 969235"/>
                <a:gd name="connsiteX5" fmla="*/ 2087756 w 2640883"/>
                <a:gd name="connsiteY5" fmla="*/ 788156 h 969235"/>
                <a:gd name="connsiteX6" fmla="*/ 0 w 2640883"/>
                <a:gd name="connsiteY6" fmla="*/ 1 h 969235"/>
                <a:gd name="connsiteX0" fmla="*/ 0 w 2772761"/>
                <a:gd name="connsiteY0" fmla="*/ 0 h 969234"/>
                <a:gd name="connsiteX1" fmla="*/ 1946331 w 2772761"/>
                <a:gd name="connsiteY1" fmla="*/ 590722 h 969234"/>
                <a:gd name="connsiteX2" fmla="*/ 1859261 w 2772761"/>
                <a:gd name="connsiteY2" fmla="*/ 471662 h 969234"/>
                <a:gd name="connsiteX3" fmla="*/ 2772760 w 2772761"/>
                <a:gd name="connsiteY3" fmla="*/ 589663 h 969234"/>
                <a:gd name="connsiteX4" fmla="*/ 2188562 w 2772761"/>
                <a:gd name="connsiteY4" fmla="*/ 917768 h 969234"/>
                <a:gd name="connsiteX5" fmla="*/ 2087756 w 2772761"/>
                <a:gd name="connsiteY5" fmla="*/ 788155 h 969234"/>
                <a:gd name="connsiteX6" fmla="*/ 0 w 2772761"/>
                <a:gd name="connsiteY6" fmla="*/ 0 h 969234"/>
                <a:gd name="connsiteX0" fmla="*/ 0 w 3128073"/>
                <a:gd name="connsiteY0" fmla="*/ 0 h 969234"/>
                <a:gd name="connsiteX1" fmla="*/ 1946331 w 3128073"/>
                <a:gd name="connsiteY1" fmla="*/ 590722 h 969234"/>
                <a:gd name="connsiteX2" fmla="*/ 1859261 w 3128073"/>
                <a:gd name="connsiteY2" fmla="*/ 471662 h 969234"/>
                <a:gd name="connsiteX3" fmla="*/ 2772760 w 3128073"/>
                <a:gd name="connsiteY3" fmla="*/ 589663 h 969234"/>
                <a:gd name="connsiteX4" fmla="*/ 3128074 w 3128073"/>
                <a:gd name="connsiteY4" fmla="*/ 908552 h 969234"/>
                <a:gd name="connsiteX5" fmla="*/ 2087756 w 3128073"/>
                <a:gd name="connsiteY5" fmla="*/ 788155 h 969234"/>
                <a:gd name="connsiteX6" fmla="*/ 0 w 3128073"/>
                <a:gd name="connsiteY6" fmla="*/ 0 h 969234"/>
                <a:gd name="connsiteX0" fmla="*/ 0 w 3128073"/>
                <a:gd name="connsiteY0" fmla="*/ 0 h 1033442"/>
                <a:gd name="connsiteX1" fmla="*/ 1946331 w 3128073"/>
                <a:gd name="connsiteY1" fmla="*/ 590722 h 1033442"/>
                <a:gd name="connsiteX2" fmla="*/ 1859261 w 3128073"/>
                <a:gd name="connsiteY2" fmla="*/ 471662 h 1033442"/>
                <a:gd name="connsiteX3" fmla="*/ 2772760 w 3128073"/>
                <a:gd name="connsiteY3" fmla="*/ 589663 h 1033442"/>
                <a:gd name="connsiteX4" fmla="*/ 3128074 w 3128073"/>
                <a:gd name="connsiteY4" fmla="*/ 908552 h 1033442"/>
                <a:gd name="connsiteX5" fmla="*/ 2776352 w 3128073"/>
                <a:gd name="connsiteY5" fmla="*/ 852363 h 1033442"/>
                <a:gd name="connsiteX6" fmla="*/ 0 w 3128073"/>
                <a:gd name="connsiteY6" fmla="*/ 0 h 1033442"/>
                <a:gd name="connsiteX0" fmla="*/ 0 w 3128073"/>
                <a:gd name="connsiteY0" fmla="*/ 0 h 1033442"/>
                <a:gd name="connsiteX1" fmla="*/ 2581527 w 3128073"/>
                <a:gd name="connsiteY1" fmla="*/ 705278 h 1033442"/>
                <a:gd name="connsiteX2" fmla="*/ 1859261 w 3128073"/>
                <a:gd name="connsiteY2" fmla="*/ 471662 h 1033442"/>
                <a:gd name="connsiteX3" fmla="*/ 2772760 w 3128073"/>
                <a:gd name="connsiteY3" fmla="*/ 589663 h 1033442"/>
                <a:gd name="connsiteX4" fmla="*/ 3128074 w 3128073"/>
                <a:gd name="connsiteY4" fmla="*/ 908552 h 1033442"/>
                <a:gd name="connsiteX5" fmla="*/ 2776352 w 3128073"/>
                <a:gd name="connsiteY5" fmla="*/ 852363 h 1033442"/>
                <a:gd name="connsiteX6" fmla="*/ 0 w 3128073"/>
                <a:gd name="connsiteY6" fmla="*/ 0 h 1033442"/>
                <a:gd name="connsiteX0" fmla="*/ 0 w 3128073"/>
                <a:gd name="connsiteY0" fmla="*/ 0 h 1033442"/>
                <a:gd name="connsiteX1" fmla="*/ 2581527 w 3128073"/>
                <a:gd name="connsiteY1" fmla="*/ 705278 h 1033442"/>
                <a:gd name="connsiteX2" fmla="*/ 1859261 w 3128073"/>
                <a:gd name="connsiteY2" fmla="*/ 471662 h 1033442"/>
                <a:gd name="connsiteX3" fmla="*/ 2743598 w 3128073"/>
                <a:gd name="connsiteY3" fmla="*/ 564710 h 1033442"/>
                <a:gd name="connsiteX4" fmla="*/ 3128074 w 3128073"/>
                <a:gd name="connsiteY4" fmla="*/ 908552 h 1033442"/>
                <a:gd name="connsiteX5" fmla="*/ 2776352 w 3128073"/>
                <a:gd name="connsiteY5" fmla="*/ 852363 h 1033442"/>
                <a:gd name="connsiteX6" fmla="*/ 0 w 3128073"/>
                <a:gd name="connsiteY6" fmla="*/ 0 h 1033442"/>
                <a:gd name="connsiteX0" fmla="*/ 0 w 3150850"/>
                <a:gd name="connsiteY0" fmla="*/ 0 h 1033442"/>
                <a:gd name="connsiteX1" fmla="*/ 2581527 w 3150850"/>
                <a:gd name="connsiteY1" fmla="*/ 705278 h 1033442"/>
                <a:gd name="connsiteX2" fmla="*/ 1859261 w 3150850"/>
                <a:gd name="connsiteY2" fmla="*/ 471662 h 1033442"/>
                <a:gd name="connsiteX3" fmla="*/ 2743598 w 3150850"/>
                <a:gd name="connsiteY3" fmla="*/ 564710 h 1033442"/>
                <a:gd name="connsiteX4" fmla="*/ 3150851 w 3150850"/>
                <a:gd name="connsiteY4" fmla="*/ 582284 h 1033442"/>
                <a:gd name="connsiteX5" fmla="*/ 2776352 w 3150850"/>
                <a:gd name="connsiteY5" fmla="*/ 852363 h 1033442"/>
                <a:gd name="connsiteX6" fmla="*/ 0 w 3150850"/>
                <a:gd name="connsiteY6" fmla="*/ 0 h 1033442"/>
                <a:gd name="connsiteX0" fmla="*/ 0 w 3150850"/>
                <a:gd name="connsiteY0" fmla="*/ 0 h 1033442"/>
                <a:gd name="connsiteX1" fmla="*/ 2581527 w 3150850"/>
                <a:gd name="connsiteY1" fmla="*/ 705278 h 1033442"/>
                <a:gd name="connsiteX2" fmla="*/ 1859261 w 3150850"/>
                <a:gd name="connsiteY2" fmla="*/ 471662 h 1033442"/>
                <a:gd name="connsiteX3" fmla="*/ 2646747 w 3150850"/>
                <a:gd name="connsiteY3" fmla="*/ 520248 h 1033442"/>
                <a:gd name="connsiteX4" fmla="*/ 3150851 w 3150850"/>
                <a:gd name="connsiteY4" fmla="*/ 582284 h 1033442"/>
                <a:gd name="connsiteX5" fmla="*/ 2776352 w 3150850"/>
                <a:gd name="connsiteY5" fmla="*/ 852363 h 1033442"/>
                <a:gd name="connsiteX6" fmla="*/ 0 w 3150850"/>
                <a:gd name="connsiteY6" fmla="*/ 0 h 1033442"/>
                <a:gd name="connsiteX0" fmla="*/ 0 w 3150850"/>
                <a:gd name="connsiteY0" fmla="*/ 0 h 1033442"/>
                <a:gd name="connsiteX1" fmla="*/ 2581527 w 3150850"/>
                <a:gd name="connsiteY1" fmla="*/ 705278 h 1033442"/>
                <a:gd name="connsiteX2" fmla="*/ 2378146 w 3150850"/>
                <a:gd name="connsiteY2" fmla="*/ 656364 h 1033442"/>
                <a:gd name="connsiteX3" fmla="*/ 2646747 w 3150850"/>
                <a:gd name="connsiteY3" fmla="*/ 520248 h 1033442"/>
                <a:gd name="connsiteX4" fmla="*/ 3150851 w 3150850"/>
                <a:gd name="connsiteY4" fmla="*/ 582284 h 1033442"/>
                <a:gd name="connsiteX5" fmla="*/ 2776352 w 3150850"/>
                <a:gd name="connsiteY5" fmla="*/ 852363 h 1033442"/>
                <a:gd name="connsiteX6" fmla="*/ 0 w 3150850"/>
                <a:gd name="connsiteY6" fmla="*/ 0 h 1033442"/>
                <a:gd name="connsiteX0" fmla="*/ 0 w 3150850"/>
                <a:gd name="connsiteY0" fmla="*/ 0 h 908634"/>
                <a:gd name="connsiteX1" fmla="*/ 2581527 w 3150850"/>
                <a:gd name="connsiteY1" fmla="*/ 705278 h 908634"/>
                <a:gd name="connsiteX2" fmla="*/ 2378146 w 3150850"/>
                <a:gd name="connsiteY2" fmla="*/ 656364 h 908634"/>
                <a:gd name="connsiteX3" fmla="*/ 2646747 w 3150850"/>
                <a:gd name="connsiteY3" fmla="*/ 520248 h 908634"/>
                <a:gd name="connsiteX4" fmla="*/ 3150851 w 3150850"/>
                <a:gd name="connsiteY4" fmla="*/ 582284 h 908634"/>
                <a:gd name="connsiteX5" fmla="*/ 2754967 w 3150850"/>
                <a:gd name="connsiteY5" fmla="*/ 664384 h 908634"/>
                <a:gd name="connsiteX6" fmla="*/ 0 w 3150850"/>
                <a:gd name="connsiteY6" fmla="*/ 0 h 908634"/>
                <a:gd name="connsiteX0" fmla="*/ 0 w 3150850"/>
                <a:gd name="connsiteY0" fmla="*/ 0 h 1591625"/>
                <a:gd name="connsiteX1" fmla="*/ 2581527 w 3150850"/>
                <a:gd name="connsiteY1" fmla="*/ 705278 h 1591625"/>
                <a:gd name="connsiteX2" fmla="*/ 2378146 w 3150850"/>
                <a:gd name="connsiteY2" fmla="*/ 656364 h 1591625"/>
                <a:gd name="connsiteX3" fmla="*/ 2646747 w 3150850"/>
                <a:gd name="connsiteY3" fmla="*/ 520248 h 1591625"/>
                <a:gd name="connsiteX4" fmla="*/ 3150851 w 3150850"/>
                <a:gd name="connsiteY4" fmla="*/ 582284 h 1591625"/>
                <a:gd name="connsiteX5" fmla="*/ 2754967 w 3150850"/>
                <a:gd name="connsiteY5" fmla="*/ 664384 h 1591625"/>
                <a:gd name="connsiteX6" fmla="*/ 0 w 3150850"/>
                <a:gd name="connsiteY6" fmla="*/ 0 h 1591625"/>
                <a:gd name="connsiteX0" fmla="*/ 0 w 3150850"/>
                <a:gd name="connsiteY0" fmla="*/ 0 h 1577477"/>
                <a:gd name="connsiteX1" fmla="*/ 2581527 w 3150850"/>
                <a:gd name="connsiteY1" fmla="*/ 705278 h 1577477"/>
                <a:gd name="connsiteX2" fmla="*/ 2378146 w 3150850"/>
                <a:gd name="connsiteY2" fmla="*/ 656364 h 1577477"/>
                <a:gd name="connsiteX3" fmla="*/ 2646747 w 3150850"/>
                <a:gd name="connsiteY3" fmla="*/ 520248 h 1577477"/>
                <a:gd name="connsiteX4" fmla="*/ 3150851 w 3150850"/>
                <a:gd name="connsiteY4" fmla="*/ 582284 h 1577477"/>
                <a:gd name="connsiteX5" fmla="*/ 2869374 w 3150850"/>
                <a:gd name="connsiteY5" fmla="*/ 650235 h 1577477"/>
                <a:gd name="connsiteX6" fmla="*/ 0 w 3150850"/>
                <a:gd name="connsiteY6" fmla="*/ 0 h 1577477"/>
                <a:gd name="connsiteX0" fmla="*/ 0 w 3150850"/>
                <a:gd name="connsiteY0" fmla="*/ 0 h 1577476"/>
                <a:gd name="connsiteX1" fmla="*/ 2633104 w 3150850"/>
                <a:gd name="connsiteY1" fmla="*/ 675779 h 1577476"/>
                <a:gd name="connsiteX2" fmla="*/ 2378146 w 3150850"/>
                <a:gd name="connsiteY2" fmla="*/ 656364 h 1577476"/>
                <a:gd name="connsiteX3" fmla="*/ 2646747 w 3150850"/>
                <a:gd name="connsiteY3" fmla="*/ 520248 h 1577476"/>
                <a:gd name="connsiteX4" fmla="*/ 3150851 w 3150850"/>
                <a:gd name="connsiteY4" fmla="*/ 582284 h 1577476"/>
                <a:gd name="connsiteX5" fmla="*/ 2869374 w 3150850"/>
                <a:gd name="connsiteY5" fmla="*/ 650235 h 1577476"/>
                <a:gd name="connsiteX6" fmla="*/ 0 w 3150850"/>
                <a:gd name="connsiteY6" fmla="*/ 0 h 1577476"/>
                <a:gd name="connsiteX0" fmla="*/ 0 w 3150850"/>
                <a:gd name="connsiteY0" fmla="*/ 0 h 1577476"/>
                <a:gd name="connsiteX1" fmla="*/ 2633104 w 3150850"/>
                <a:gd name="connsiteY1" fmla="*/ 675779 h 1577476"/>
                <a:gd name="connsiteX2" fmla="*/ 2378146 w 3150850"/>
                <a:gd name="connsiteY2" fmla="*/ 656364 h 1577476"/>
                <a:gd name="connsiteX3" fmla="*/ 2646747 w 3150850"/>
                <a:gd name="connsiteY3" fmla="*/ 520248 h 1577476"/>
                <a:gd name="connsiteX4" fmla="*/ 3150851 w 3150850"/>
                <a:gd name="connsiteY4" fmla="*/ 582284 h 1577476"/>
                <a:gd name="connsiteX5" fmla="*/ 2869374 w 3150850"/>
                <a:gd name="connsiteY5" fmla="*/ 650235 h 1577476"/>
                <a:gd name="connsiteX6" fmla="*/ 0 w 3150850"/>
                <a:gd name="connsiteY6" fmla="*/ 0 h 1577476"/>
                <a:gd name="connsiteX0" fmla="*/ 0 w 3150850"/>
                <a:gd name="connsiteY0" fmla="*/ 0 h 1577476"/>
                <a:gd name="connsiteX1" fmla="*/ 2633104 w 3150850"/>
                <a:gd name="connsiteY1" fmla="*/ 675779 h 1577476"/>
                <a:gd name="connsiteX2" fmla="*/ 2378146 w 3150850"/>
                <a:gd name="connsiteY2" fmla="*/ 656364 h 1577476"/>
                <a:gd name="connsiteX3" fmla="*/ 2646747 w 3150850"/>
                <a:gd name="connsiteY3" fmla="*/ 520248 h 1577476"/>
                <a:gd name="connsiteX4" fmla="*/ 3150851 w 3150850"/>
                <a:gd name="connsiteY4" fmla="*/ 582284 h 1577476"/>
                <a:gd name="connsiteX5" fmla="*/ 2869374 w 3150850"/>
                <a:gd name="connsiteY5" fmla="*/ 650235 h 1577476"/>
                <a:gd name="connsiteX6" fmla="*/ 0 w 3150850"/>
                <a:gd name="connsiteY6" fmla="*/ 0 h 1577476"/>
                <a:gd name="connsiteX0" fmla="*/ 0 w 3483999"/>
                <a:gd name="connsiteY0" fmla="*/ 0 h 1995550"/>
                <a:gd name="connsiteX1" fmla="*/ 2633104 w 3483999"/>
                <a:gd name="connsiteY1" fmla="*/ 675779 h 1995550"/>
                <a:gd name="connsiteX2" fmla="*/ 2378146 w 3483999"/>
                <a:gd name="connsiteY2" fmla="*/ 656364 h 1995550"/>
                <a:gd name="connsiteX3" fmla="*/ 2646747 w 3483999"/>
                <a:gd name="connsiteY3" fmla="*/ 520248 h 1995550"/>
                <a:gd name="connsiteX4" fmla="*/ 3150851 w 3483999"/>
                <a:gd name="connsiteY4" fmla="*/ 582284 h 1995550"/>
                <a:gd name="connsiteX5" fmla="*/ 2869374 w 3483999"/>
                <a:gd name="connsiteY5" fmla="*/ 650235 h 1995550"/>
                <a:gd name="connsiteX6" fmla="*/ 0 w 3483999"/>
                <a:gd name="connsiteY6" fmla="*/ 0 h 1995550"/>
                <a:gd name="connsiteX0" fmla="*/ 0 w 3483999"/>
                <a:gd name="connsiteY0" fmla="*/ 0 h 1995550"/>
                <a:gd name="connsiteX1" fmla="*/ 2633104 w 3483999"/>
                <a:gd name="connsiteY1" fmla="*/ 675779 h 1995550"/>
                <a:gd name="connsiteX2" fmla="*/ 2411765 w 3483999"/>
                <a:gd name="connsiteY2" fmla="*/ 729952 h 1995550"/>
                <a:gd name="connsiteX3" fmla="*/ 2646747 w 3483999"/>
                <a:gd name="connsiteY3" fmla="*/ 520248 h 1995550"/>
                <a:gd name="connsiteX4" fmla="*/ 3150851 w 3483999"/>
                <a:gd name="connsiteY4" fmla="*/ 582284 h 1995550"/>
                <a:gd name="connsiteX5" fmla="*/ 2869374 w 3483999"/>
                <a:gd name="connsiteY5" fmla="*/ 650235 h 1995550"/>
                <a:gd name="connsiteX6" fmla="*/ 0 w 3483999"/>
                <a:gd name="connsiteY6" fmla="*/ 0 h 1995550"/>
                <a:gd name="connsiteX0" fmla="*/ 0 w 3483999"/>
                <a:gd name="connsiteY0" fmla="*/ 0 h 1995550"/>
                <a:gd name="connsiteX1" fmla="*/ 2646495 w 3483999"/>
                <a:gd name="connsiteY1" fmla="*/ 690443 h 1995550"/>
                <a:gd name="connsiteX2" fmla="*/ 2411765 w 3483999"/>
                <a:gd name="connsiteY2" fmla="*/ 729952 h 1995550"/>
                <a:gd name="connsiteX3" fmla="*/ 2646747 w 3483999"/>
                <a:gd name="connsiteY3" fmla="*/ 520248 h 1995550"/>
                <a:gd name="connsiteX4" fmla="*/ 3150851 w 3483999"/>
                <a:gd name="connsiteY4" fmla="*/ 582284 h 1995550"/>
                <a:gd name="connsiteX5" fmla="*/ 2869374 w 3483999"/>
                <a:gd name="connsiteY5" fmla="*/ 650235 h 1995550"/>
                <a:gd name="connsiteX6" fmla="*/ 0 w 3483999"/>
                <a:gd name="connsiteY6" fmla="*/ 0 h 1995550"/>
                <a:gd name="connsiteX0" fmla="*/ 0 w 3483999"/>
                <a:gd name="connsiteY0" fmla="*/ 0 h 1995550"/>
                <a:gd name="connsiteX1" fmla="*/ 2650519 w 3483999"/>
                <a:gd name="connsiteY1" fmla="*/ 735505 h 1995550"/>
                <a:gd name="connsiteX2" fmla="*/ 2411765 w 3483999"/>
                <a:gd name="connsiteY2" fmla="*/ 729952 h 1995550"/>
                <a:gd name="connsiteX3" fmla="*/ 2646747 w 3483999"/>
                <a:gd name="connsiteY3" fmla="*/ 520248 h 1995550"/>
                <a:gd name="connsiteX4" fmla="*/ 3150851 w 3483999"/>
                <a:gd name="connsiteY4" fmla="*/ 582284 h 1995550"/>
                <a:gd name="connsiteX5" fmla="*/ 2869374 w 3483999"/>
                <a:gd name="connsiteY5" fmla="*/ 650235 h 1995550"/>
                <a:gd name="connsiteX6" fmla="*/ 0 w 3483999"/>
                <a:gd name="connsiteY6" fmla="*/ 0 h 1995550"/>
                <a:gd name="connsiteX0" fmla="*/ 0 w 3483999"/>
                <a:gd name="connsiteY0" fmla="*/ 0 h 1995550"/>
                <a:gd name="connsiteX1" fmla="*/ 2650519 w 3483999"/>
                <a:gd name="connsiteY1" fmla="*/ 735505 h 1995550"/>
                <a:gd name="connsiteX2" fmla="*/ 2411765 w 3483999"/>
                <a:gd name="connsiteY2" fmla="*/ 729952 h 1995550"/>
                <a:gd name="connsiteX3" fmla="*/ 2646747 w 3483999"/>
                <a:gd name="connsiteY3" fmla="*/ 520248 h 1995550"/>
                <a:gd name="connsiteX4" fmla="*/ 3150851 w 3483999"/>
                <a:gd name="connsiteY4" fmla="*/ 582284 h 1995550"/>
                <a:gd name="connsiteX5" fmla="*/ 2869374 w 3483999"/>
                <a:gd name="connsiteY5" fmla="*/ 650235 h 1995550"/>
                <a:gd name="connsiteX6" fmla="*/ 0 w 3483999"/>
                <a:gd name="connsiteY6" fmla="*/ 0 h 1995550"/>
                <a:gd name="connsiteX0" fmla="*/ 0 w 3658254"/>
                <a:gd name="connsiteY0" fmla="*/ 0 h 1888545"/>
                <a:gd name="connsiteX1" fmla="*/ 2650519 w 3658254"/>
                <a:gd name="connsiteY1" fmla="*/ 735505 h 1888545"/>
                <a:gd name="connsiteX2" fmla="*/ 2411765 w 3658254"/>
                <a:gd name="connsiteY2" fmla="*/ 729952 h 1888545"/>
                <a:gd name="connsiteX3" fmla="*/ 2646747 w 3658254"/>
                <a:gd name="connsiteY3" fmla="*/ 520248 h 1888545"/>
                <a:gd name="connsiteX4" fmla="*/ 3150851 w 3658254"/>
                <a:gd name="connsiteY4" fmla="*/ 582284 h 1888545"/>
                <a:gd name="connsiteX5" fmla="*/ 2869374 w 3658254"/>
                <a:gd name="connsiteY5" fmla="*/ 650235 h 1888545"/>
                <a:gd name="connsiteX6" fmla="*/ 0 w 3658254"/>
                <a:gd name="connsiteY6" fmla="*/ 0 h 1888545"/>
                <a:gd name="connsiteX0" fmla="*/ 0 w 3658254"/>
                <a:gd name="connsiteY0" fmla="*/ 0 h 1888545"/>
                <a:gd name="connsiteX1" fmla="*/ 2650519 w 3658254"/>
                <a:gd name="connsiteY1" fmla="*/ 735505 h 1888545"/>
                <a:gd name="connsiteX2" fmla="*/ 2411765 w 3658254"/>
                <a:gd name="connsiteY2" fmla="*/ 729952 h 1888545"/>
                <a:gd name="connsiteX3" fmla="*/ 2646747 w 3658254"/>
                <a:gd name="connsiteY3" fmla="*/ 520248 h 1888545"/>
                <a:gd name="connsiteX4" fmla="*/ 3075556 w 3658254"/>
                <a:gd name="connsiteY4" fmla="*/ 655514 h 1888545"/>
                <a:gd name="connsiteX5" fmla="*/ 2869374 w 3658254"/>
                <a:gd name="connsiteY5" fmla="*/ 650235 h 1888545"/>
                <a:gd name="connsiteX6" fmla="*/ 0 w 3658254"/>
                <a:gd name="connsiteY6" fmla="*/ 0 h 1888545"/>
                <a:gd name="connsiteX0" fmla="*/ 0 w 3658254"/>
                <a:gd name="connsiteY0" fmla="*/ 0 h 1888545"/>
                <a:gd name="connsiteX1" fmla="*/ 2632147 w 3658254"/>
                <a:gd name="connsiteY1" fmla="*/ 703777 h 1888545"/>
                <a:gd name="connsiteX2" fmla="*/ 2411765 w 3658254"/>
                <a:gd name="connsiteY2" fmla="*/ 729952 h 1888545"/>
                <a:gd name="connsiteX3" fmla="*/ 2646747 w 3658254"/>
                <a:gd name="connsiteY3" fmla="*/ 520248 h 1888545"/>
                <a:gd name="connsiteX4" fmla="*/ 3075556 w 3658254"/>
                <a:gd name="connsiteY4" fmla="*/ 655514 h 1888545"/>
                <a:gd name="connsiteX5" fmla="*/ 2869374 w 3658254"/>
                <a:gd name="connsiteY5" fmla="*/ 650235 h 1888545"/>
                <a:gd name="connsiteX6" fmla="*/ 0 w 3658254"/>
                <a:gd name="connsiteY6" fmla="*/ 0 h 1888545"/>
                <a:gd name="connsiteX0" fmla="*/ 0 w 3658254"/>
                <a:gd name="connsiteY0" fmla="*/ 0 h 1888545"/>
                <a:gd name="connsiteX1" fmla="*/ 2632147 w 3658254"/>
                <a:gd name="connsiteY1" fmla="*/ 703777 h 1888545"/>
                <a:gd name="connsiteX2" fmla="*/ 2411765 w 3658254"/>
                <a:gd name="connsiteY2" fmla="*/ 729952 h 1888545"/>
                <a:gd name="connsiteX3" fmla="*/ 2646747 w 3658254"/>
                <a:gd name="connsiteY3" fmla="*/ 520248 h 1888545"/>
                <a:gd name="connsiteX4" fmla="*/ 3075556 w 3658254"/>
                <a:gd name="connsiteY4" fmla="*/ 655514 h 1888545"/>
                <a:gd name="connsiteX5" fmla="*/ 2869374 w 3658254"/>
                <a:gd name="connsiteY5" fmla="*/ 650235 h 1888545"/>
                <a:gd name="connsiteX6" fmla="*/ 0 w 3658254"/>
                <a:gd name="connsiteY6" fmla="*/ 0 h 1888545"/>
                <a:gd name="connsiteX0" fmla="*/ 0 w 3658254"/>
                <a:gd name="connsiteY0" fmla="*/ 0 h 1888545"/>
                <a:gd name="connsiteX1" fmla="*/ 2632147 w 3658254"/>
                <a:gd name="connsiteY1" fmla="*/ 703777 h 1888545"/>
                <a:gd name="connsiteX2" fmla="*/ 2411765 w 3658254"/>
                <a:gd name="connsiteY2" fmla="*/ 729952 h 1888545"/>
                <a:gd name="connsiteX3" fmla="*/ 2646747 w 3658254"/>
                <a:gd name="connsiteY3" fmla="*/ 520248 h 1888545"/>
                <a:gd name="connsiteX4" fmla="*/ 3075556 w 3658254"/>
                <a:gd name="connsiteY4" fmla="*/ 655514 h 1888545"/>
                <a:gd name="connsiteX5" fmla="*/ 2869374 w 3658254"/>
                <a:gd name="connsiteY5" fmla="*/ 650235 h 1888545"/>
                <a:gd name="connsiteX6" fmla="*/ 0 w 3658254"/>
                <a:gd name="connsiteY6" fmla="*/ 0 h 1888545"/>
                <a:gd name="connsiteX0" fmla="*/ 0 w 3679312"/>
                <a:gd name="connsiteY0" fmla="*/ 0 h 1906566"/>
                <a:gd name="connsiteX1" fmla="*/ 2632147 w 3679312"/>
                <a:gd name="connsiteY1" fmla="*/ 703777 h 1906566"/>
                <a:gd name="connsiteX2" fmla="*/ 2411765 w 3679312"/>
                <a:gd name="connsiteY2" fmla="*/ 729952 h 1906566"/>
                <a:gd name="connsiteX3" fmla="*/ 2646747 w 3679312"/>
                <a:gd name="connsiteY3" fmla="*/ 520248 h 1906566"/>
                <a:gd name="connsiteX4" fmla="*/ 3075556 w 3679312"/>
                <a:gd name="connsiteY4" fmla="*/ 655514 h 1906566"/>
                <a:gd name="connsiteX5" fmla="*/ 2890431 w 3679312"/>
                <a:gd name="connsiteY5" fmla="*/ 668255 h 1906566"/>
                <a:gd name="connsiteX6" fmla="*/ 0 w 3679312"/>
                <a:gd name="connsiteY6" fmla="*/ 0 h 1906566"/>
                <a:gd name="connsiteX0" fmla="*/ 0 w 3696811"/>
                <a:gd name="connsiteY0" fmla="*/ 0 h 1931148"/>
                <a:gd name="connsiteX1" fmla="*/ 2632147 w 3696811"/>
                <a:gd name="connsiteY1" fmla="*/ 703777 h 1931148"/>
                <a:gd name="connsiteX2" fmla="*/ 2411765 w 3696811"/>
                <a:gd name="connsiteY2" fmla="*/ 729952 h 1931148"/>
                <a:gd name="connsiteX3" fmla="*/ 2646747 w 3696811"/>
                <a:gd name="connsiteY3" fmla="*/ 520248 h 1931148"/>
                <a:gd name="connsiteX4" fmla="*/ 3075556 w 3696811"/>
                <a:gd name="connsiteY4" fmla="*/ 655514 h 1931148"/>
                <a:gd name="connsiteX5" fmla="*/ 2907932 w 3696811"/>
                <a:gd name="connsiteY5" fmla="*/ 692838 h 1931148"/>
                <a:gd name="connsiteX6" fmla="*/ 0 w 3696811"/>
                <a:gd name="connsiteY6" fmla="*/ 0 h 1931148"/>
                <a:gd name="connsiteX0" fmla="*/ 0 w 3696811"/>
                <a:gd name="connsiteY0" fmla="*/ 0 h 1931148"/>
                <a:gd name="connsiteX1" fmla="*/ 2632147 w 3696811"/>
                <a:gd name="connsiteY1" fmla="*/ 703777 h 1931148"/>
                <a:gd name="connsiteX2" fmla="*/ 2411765 w 3696811"/>
                <a:gd name="connsiteY2" fmla="*/ 729952 h 1931148"/>
                <a:gd name="connsiteX3" fmla="*/ 2646747 w 3696811"/>
                <a:gd name="connsiteY3" fmla="*/ 520248 h 1931148"/>
                <a:gd name="connsiteX4" fmla="*/ 3181346 w 3696811"/>
                <a:gd name="connsiteY4" fmla="*/ 666002 h 1931148"/>
                <a:gd name="connsiteX5" fmla="*/ 2907932 w 3696811"/>
                <a:gd name="connsiteY5" fmla="*/ 692838 h 1931148"/>
                <a:gd name="connsiteX6" fmla="*/ 0 w 3696811"/>
                <a:gd name="connsiteY6" fmla="*/ 0 h 1931148"/>
                <a:gd name="connsiteX0" fmla="*/ 0 w 3696811"/>
                <a:gd name="connsiteY0" fmla="*/ 0 h 1931148"/>
                <a:gd name="connsiteX1" fmla="*/ 2650400 w 3696811"/>
                <a:gd name="connsiteY1" fmla="*/ 722599 h 1931148"/>
                <a:gd name="connsiteX2" fmla="*/ 2411765 w 3696811"/>
                <a:gd name="connsiteY2" fmla="*/ 729952 h 1931148"/>
                <a:gd name="connsiteX3" fmla="*/ 2646747 w 3696811"/>
                <a:gd name="connsiteY3" fmla="*/ 520248 h 1931148"/>
                <a:gd name="connsiteX4" fmla="*/ 3181346 w 3696811"/>
                <a:gd name="connsiteY4" fmla="*/ 666002 h 1931148"/>
                <a:gd name="connsiteX5" fmla="*/ 2907932 w 3696811"/>
                <a:gd name="connsiteY5" fmla="*/ 692838 h 1931148"/>
                <a:gd name="connsiteX6" fmla="*/ 0 w 3696811"/>
                <a:gd name="connsiteY6" fmla="*/ 0 h 1931148"/>
                <a:gd name="connsiteX0" fmla="*/ 0 w 3696811"/>
                <a:gd name="connsiteY0" fmla="*/ 0 h 1931148"/>
                <a:gd name="connsiteX1" fmla="*/ 2650400 w 3696811"/>
                <a:gd name="connsiteY1" fmla="*/ 722599 h 1931148"/>
                <a:gd name="connsiteX2" fmla="*/ 2411765 w 3696811"/>
                <a:gd name="connsiteY2" fmla="*/ 729952 h 1931148"/>
                <a:gd name="connsiteX3" fmla="*/ 2671937 w 3696811"/>
                <a:gd name="connsiteY3" fmla="*/ 416946 h 1931148"/>
                <a:gd name="connsiteX4" fmla="*/ 3181346 w 3696811"/>
                <a:gd name="connsiteY4" fmla="*/ 666002 h 1931148"/>
                <a:gd name="connsiteX5" fmla="*/ 2907932 w 3696811"/>
                <a:gd name="connsiteY5" fmla="*/ 692838 h 1931148"/>
                <a:gd name="connsiteX6" fmla="*/ 0 w 3696811"/>
                <a:gd name="connsiteY6" fmla="*/ 0 h 1931148"/>
                <a:gd name="connsiteX0" fmla="*/ 2 w 4149075"/>
                <a:gd name="connsiteY0" fmla="*/ 1 h 2319541"/>
                <a:gd name="connsiteX1" fmla="*/ 3102664 w 4149075"/>
                <a:gd name="connsiteY1" fmla="*/ 1110992 h 2319541"/>
                <a:gd name="connsiteX2" fmla="*/ 2864029 w 4149075"/>
                <a:gd name="connsiteY2" fmla="*/ 1118345 h 2319541"/>
                <a:gd name="connsiteX3" fmla="*/ 3124201 w 4149075"/>
                <a:gd name="connsiteY3" fmla="*/ 805339 h 2319541"/>
                <a:gd name="connsiteX4" fmla="*/ 3633610 w 4149075"/>
                <a:gd name="connsiteY4" fmla="*/ 1054395 h 2319541"/>
                <a:gd name="connsiteX5" fmla="*/ 3360196 w 4149075"/>
                <a:gd name="connsiteY5" fmla="*/ 1081231 h 2319541"/>
                <a:gd name="connsiteX6" fmla="*/ 2 w 4149075"/>
                <a:gd name="connsiteY6" fmla="*/ 1 h 2319541"/>
                <a:gd name="connsiteX0" fmla="*/ 2 w 4149075"/>
                <a:gd name="connsiteY0" fmla="*/ 1 h 2319541"/>
                <a:gd name="connsiteX1" fmla="*/ 3102664 w 4149075"/>
                <a:gd name="connsiteY1" fmla="*/ 1110992 h 2319541"/>
                <a:gd name="connsiteX2" fmla="*/ 2864029 w 4149075"/>
                <a:gd name="connsiteY2" fmla="*/ 1118345 h 2319541"/>
                <a:gd name="connsiteX3" fmla="*/ 3124201 w 4149075"/>
                <a:gd name="connsiteY3" fmla="*/ 805339 h 2319541"/>
                <a:gd name="connsiteX4" fmla="*/ 3633610 w 4149075"/>
                <a:gd name="connsiteY4" fmla="*/ 1054395 h 2319541"/>
                <a:gd name="connsiteX5" fmla="*/ 3360196 w 4149075"/>
                <a:gd name="connsiteY5" fmla="*/ 1081231 h 2319541"/>
                <a:gd name="connsiteX6" fmla="*/ 2 w 4149075"/>
                <a:gd name="connsiteY6" fmla="*/ 1 h 2319541"/>
                <a:gd name="connsiteX0" fmla="*/ 2 w 4149075"/>
                <a:gd name="connsiteY0" fmla="*/ 1 h 2319541"/>
                <a:gd name="connsiteX1" fmla="*/ 3102664 w 4149075"/>
                <a:gd name="connsiteY1" fmla="*/ 1110992 h 2319541"/>
                <a:gd name="connsiteX2" fmla="*/ 2864029 w 4149075"/>
                <a:gd name="connsiteY2" fmla="*/ 1118345 h 2319541"/>
                <a:gd name="connsiteX3" fmla="*/ 3124201 w 4149075"/>
                <a:gd name="connsiteY3" fmla="*/ 805339 h 2319541"/>
                <a:gd name="connsiteX4" fmla="*/ 3633610 w 4149075"/>
                <a:gd name="connsiteY4" fmla="*/ 1054395 h 2319541"/>
                <a:gd name="connsiteX5" fmla="*/ 3360196 w 4149075"/>
                <a:gd name="connsiteY5" fmla="*/ 1081231 h 2319541"/>
                <a:gd name="connsiteX6" fmla="*/ 2 w 4149075"/>
                <a:gd name="connsiteY6" fmla="*/ 1 h 2319541"/>
                <a:gd name="connsiteX0" fmla="*/ 2 w 3213025"/>
                <a:gd name="connsiteY0" fmla="*/ -1 h 1290976"/>
                <a:gd name="connsiteX1" fmla="*/ 2682080 w 3213025"/>
                <a:gd name="connsiteY1" fmla="*/ 556180 h 1290976"/>
                <a:gd name="connsiteX2" fmla="*/ 2443445 w 3213025"/>
                <a:gd name="connsiteY2" fmla="*/ 563533 h 1290976"/>
                <a:gd name="connsiteX3" fmla="*/ 2703617 w 3213025"/>
                <a:gd name="connsiteY3" fmla="*/ 250527 h 1290976"/>
                <a:gd name="connsiteX4" fmla="*/ 3213026 w 3213025"/>
                <a:gd name="connsiteY4" fmla="*/ 499583 h 1290976"/>
                <a:gd name="connsiteX5" fmla="*/ 2939612 w 3213025"/>
                <a:gd name="connsiteY5" fmla="*/ 526419 h 1290976"/>
                <a:gd name="connsiteX6" fmla="*/ 2 w 3213025"/>
                <a:gd name="connsiteY6" fmla="*/ -1 h 1290976"/>
                <a:gd name="connsiteX0" fmla="*/ 2 w 3213025"/>
                <a:gd name="connsiteY0" fmla="*/ -1 h 1290976"/>
                <a:gd name="connsiteX1" fmla="*/ 2682080 w 3213025"/>
                <a:gd name="connsiteY1" fmla="*/ 556180 h 1290976"/>
                <a:gd name="connsiteX2" fmla="*/ 2443445 w 3213025"/>
                <a:gd name="connsiteY2" fmla="*/ 563533 h 1290976"/>
                <a:gd name="connsiteX3" fmla="*/ 2703617 w 3213025"/>
                <a:gd name="connsiteY3" fmla="*/ 250527 h 1290976"/>
                <a:gd name="connsiteX4" fmla="*/ 3213026 w 3213025"/>
                <a:gd name="connsiteY4" fmla="*/ 499583 h 1290976"/>
                <a:gd name="connsiteX5" fmla="*/ 2939612 w 3213025"/>
                <a:gd name="connsiteY5" fmla="*/ 526419 h 1290976"/>
                <a:gd name="connsiteX6" fmla="*/ 2 w 3213025"/>
                <a:gd name="connsiteY6" fmla="*/ -1 h 1290976"/>
                <a:gd name="connsiteX0" fmla="*/ 2 w 3602141"/>
                <a:gd name="connsiteY0" fmla="*/ -1 h 1290976"/>
                <a:gd name="connsiteX1" fmla="*/ 2682080 w 3602141"/>
                <a:gd name="connsiteY1" fmla="*/ 556180 h 1290976"/>
                <a:gd name="connsiteX2" fmla="*/ 2443445 w 3602141"/>
                <a:gd name="connsiteY2" fmla="*/ 563533 h 1290976"/>
                <a:gd name="connsiteX3" fmla="*/ 2703617 w 3602141"/>
                <a:gd name="connsiteY3" fmla="*/ 250527 h 1290976"/>
                <a:gd name="connsiteX4" fmla="*/ 3602142 w 3602141"/>
                <a:gd name="connsiteY4" fmla="*/ 555841 h 1290976"/>
                <a:gd name="connsiteX5" fmla="*/ 2939612 w 3602141"/>
                <a:gd name="connsiteY5" fmla="*/ 526419 h 1290976"/>
                <a:gd name="connsiteX6" fmla="*/ 2 w 3602141"/>
                <a:gd name="connsiteY6" fmla="*/ -1 h 1290976"/>
                <a:gd name="connsiteX0" fmla="*/ 2 w 3602141"/>
                <a:gd name="connsiteY0" fmla="*/ -1 h 1346632"/>
                <a:gd name="connsiteX1" fmla="*/ 2682080 w 3602141"/>
                <a:gd name="connsiteY1" fmla="*/ 556180 h 1346632"/>
                <a:gd name="connsiteX2" fmla="*/ 2443445 w 3602141"/>
                <a:gd name="connsiteY2" fmla="*/ 563533 h 1346632"/>
                <a:gd name="connsiteX3" fmla="*/ 2703617 w 3602141"/>
                <a:gd name="connsiteY3" fmla="*/ 250527 h 1346632"/>
                <a:gd name="connsiteX4" fmla="*/ 3602142 w 3602141"/>
                <a:gd name="connsiteY4" fmla="*/ 555841 h 1346632"/>
                <a:gd name="connsiteX5" fmla="*/ 3179613 w 3602141"/>
                <a:gd name="connsiteY5" fmla="*/ 614913 h 1346632"/>
                <a:gd name="connsiteX6" fmla="*/ 2 w 3602141"/>
                <a:gd name="connsiteY6" fmla="*/ -1 h 1346632"/>
                <a:gd name="connsiteX0" fmla="*/ 2 w 3602141"/>
                <a:gd name="connsiteY0" fmla="*/ -1 h 1346632"/>
                <a:gd name="connsiteX1" fmla="*/ 2786250 w 3602141"/>
                <a:gd name="connsiteY1" fmla="*/ 660000 h 1346632"/>
                <a:gd name="connsiteX2" fmla="*/ 2443445 w 3602141"/>
                <a:gd name="connsiteY2" fmla="*/ 563533 h 1346632"/>
                <a:gd name="connsiteX3" fmla="*/ 2703617 w 3602141"/>
                <a:gd name="connsiteY3" fmla="*/ 250527 h 1346632"/>
                <a:gd name="connsiteX4" fmla="*/ 3602142 w 3602141"/>
                <a:gd name="connsiteY4" fmla="*/ 555841 h 1346632"/>
                <a:gd name="connsiteX5" fmla="*/ 3179613 w 3602141"/>
                <a:gd name="connsiteY5" fmla="*/ 614913 h 1346632"/>
                <a:gd name="connsiteX6" fmla="*/ 2 w 3602141"/>
                <a:gd name="connsiteY6" fmla="*/ -1 h 1346632"/>
                <a:gd name="connsiteX0" fmla="*/ 2 w 3602141"/>
                <a:gd name="connsiteY0" fmla="*/ -1 h 1346632"/>
                <a:gd name="connsiteX1" fmla="*/ 2786250 w 3602141"/>
                <a:gd name="connsiteY1" fmla="*/ 660000 h 1346632"/>
                <a:gd name="connsiteX2" fmla="*/ 2314079 w 3602141"/>
                <a:gd name="connsiteY2" fmla="*/ 675724 h 1346632"/>
                <a:gd name="connsiteX3" fmla="*/ 2703617 w 3602141"/>
                <a:gd name="connsiteY3" fmla="*/ 250527 h 1346632"/>
                <a:gd name="connsiteX4" fmla="*/ 3602142 w 3602141"/>
                <a:gd name="connsiteY4" fmla="*/ 555841 h 1346632"/>
                <a:gd name="connsiteX5" fmla="*/ 3179613 w 3602141"/>
                <a:gd name="connsiteY5" fmla="*/ 614913 h 1346632"/>
                <a:gd name="connsiteX6" fmla="*/ 2 w 3602141"/>
                <a:gd name="connsiteY6" fmla="*/ -1 h 1346632"/>
                <a:gd name="connsiteX0" fmla="*/ 2 w 3602141"/>
                <a:gd name="connsiteY0" fmla="*/ 15813 h 1362446"/>
                <a:gd name="connsiteX1" fmla="*/ 2786250 w 3602141"/>
                <a:gd name="connsiteY1" fmla="*/ 675814 h 1362446"/>
                <a:gd name="connsiteX2" fmla="*/ 2314079 w 3602141"/>
                <a:gd name="connsiteY2" fmla="*/ 691538 h 1362446"/>
                <a:gd name="connsiteX3" fmla="*/ 2799285 w 3602141"/>
                <a:gd name="connsiteY3" fmla="*/ -1 h 1362446"/>
                <a:gd name="connsiteX4" fmla="*/ 3602142 w 3602141"/>
                <a:gd name="connsiteY4" fmla="*/ 571655 h 1362446"/>
                <a:gd name="connsiteX5" fmla="*/ 3179613 w 3602141"/>
                <a:gd name="connsiteY5" fmla="*/ 630727 h 1362446"/>
                <a:gd name="connsiteX6" fmla="*/ 2 w 3602141"/>
                <a:gd name="connsiteY6" fmla="*/ 15813 h 1362446"/>
                <a:gd name="connsiteX0" fmla="*/ 2 w 3602141"/>
                <a:gd name="connsiteY0" fmla="*/ 15813 h 1362446"/>
                <a:gd name="connsiteX1" fmla="*/ 2694337 w 3602141"/>
                <a:gd name="connsiteY1" fmla="*/ 674627 h 1362446"/>
                <a:gd name="connsiteX2" fmla="*/ 2314079 w 3602141"/>
                <a:gd name="connsiteY2" fmla="*/ 691538 h 1362446"/>
                <a:gd name="connsiteX3" fmla="*/ 2799285 w 3602141"/>
                <a:gd name="connsiteY3" fmla="*/ -1 h 1362446"/>
                <a:gd name="connsiteX4" fmla="*/ 3602142 w 3602141"/>
                <a:gd name="connsiteY4" fmla="*/ 571655 h 1362446"/>
                <a:gd name="connsiteX5" fmla="*/ 3179613 w 3602141"/>
                <a:gd name="connsiteY5" fmla="*/ 630727 h 1362446"/>
                <a:gd name="connsiteX6" fmla="*/ 2 w 3602141"/>
                <a:gd name="connsiteY6" fmla="*/ 15813 h 1362446"/>
                <a:gd name="connsiteX0" fmla="*/ 2 w 3602141"/>
                <a:gd name="connsiteY0" fmla="*/ 15813 h 1347045"/>
                <a:gd name="connsiteX1" fmla="*/ 2694337 w 3602141"/>
                <a:gd name="connsiteY1" fmla="*/ 674627 h 1347045"/>
                <a:gd name="connsiteX2" fmla="*/ 2314079 w 3602141"/>
                <a:gd name="connsiteY2" fmla="*/ 691538 h 1347045"/>
                <a:gd name="connsiteX3" fmla="*/ 2799285 w 3602141"/>
                <a:gd name="connsiteY3" fmla="*/ -1 h 1347045"/>
                <a:gd name="connsiteX4" fmla="*/ 3602142 w 3602141"/>
                <a:gd name="connsiteY4" fmla="*/ 571655 h 1347045"/>
                <a:gd name="connsiteX5" fmla="*/ 3291443 w 3602141"/>
                <a:gd name="connsiteY5" fmla="*/ 606552 h 1347045"/>
                <a:gd name="connsiteX6" fmla="*/ 2 w 3602141"/>
                <a:gd name="connsiteY6" fmla="*/ 15813 h 1347045"/>
                <a:gd name="connsiteX0" fmla="*/ 2 w 3602141"/>
                <a:gd name="connsiteY0" fmla="*/ 15813 h 1449313"/>
                <a:gd name="connsiteX1" fmla="*/ 2694337 w 3602141"/>
                <a:gd name="connsiteY1" fmla="*/ 674627 h 1449313"/>
                <a:gd name="connsiteX2" fmla="*/ 2314079 w 3602141"/>
                <a:gd name="connsiteY2" fmla="*/ 691538 h 1449313"/>
                <a:gd name="connsiteX3" fmla="*/ 2799285 w 3602141"/>
                <a:gd name="connsiteY3" fmla="*/ -1 h 1449313"/>
                <a:gd name="connsiteX4" fmla="*/ 3602142 w 3602141"/>
                <a:gd name="connsiteY4" fmla="*/ 571655 h 1449313"/>
                <a:gd name="connsiteX5" fmla="*/ 3291443 w 3602141"/>
                <a:gd name="connsiteY5" fmla="*/ 606552 h 1449313"/>
                <a:gd name="connsiteX6" fmla="*/ 2 w 3602141"/>
                <a:gd name="connsiteY6" fmla="*/ 15813 h 1449313"/>
                <a:gd name="connsiteX0" fmla="*/ 2 w 3602141"/>
                <a:gd name="connsiteY0" fmla="*/ 15813 h 1449313"/>
                <a:gd name="connsiteX1" fmla="*/ 2694337 w 3602141"/>
                <a:gd name="connsiteY1" fmla="*/ 674627 h 1449313"/>
                <a:gd name="connsiteX2" fmla="*/ 2314079 w 3602141"/>
                <a:gd name="connsiteY2" fmla="*/ 691538 h 1449313"/>
                <a:gd name="connsiteX3" fmla="*/ 2799285 w 3602141"/>
                <a:gd name="connsiteY3" fmla="*/ -1 h 1449313"/>
                <a:gd name="connsiteX4" fmla="*/ 3602142 w 3602141"/>
                <a:gd name="connsiteY4" fmla="*/ 571655 h 1449313"/>
                <a:gd name="connsiteX5" fmla="*/ 3291443 w 3602141"/>
                <a:gd name="connsiteY5" fmla="*/ 606552 h 1449313"/>
                <a:gd name="connsiteX6" fmla="*/ 2 w 3602141"/>
                <a:gd name="connsiteY6" fmla="*/ 15813 h 14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2141" h="1449313">
                  <a:moveTo>
                    <a:pt x="2" y="15813"/>
                  </a:moveTo>
                  <a:cubicBezTo>
                    <a:pt x="2365108" y="1457332"/>
                    <a:pt x="2877330" y="1244200"/>
                    <a:pt x="2694337" y="674627"/>
                  </a:cubicBezTo>
                  <a:lnTo>
                    <a:pt x="2314079" y="691538"/>
                  </a:lnTo>
                  <a:lnTo>
                    <a:pt x="2799285" y="-1"/>
                  </a:lnTo>
                  <a:lnTo>
                    <a:pt x="3602142" y="571655"/>
                  </a:lnTo>
                  <a:lnTo>
                    <a:pt x="3291443" y="606552"/>
                  </a:lnTo>
                  <a:cubicBezTo>
                    <a:pt x="4080323" y="1844862"/>
                    <a:pt x="1919943" y="1776087"/>
                    <a:pt x="2" y="15813"/>
                  </a:cubicBez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 bwMode="blackWhite">
            <a:xfrm rot="17386842" flipH="1" flipV="1">
              <a:off x="1315219" y="3667500"/>
              <a:ext cx="2398139" cy="1128228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3390918"/>
                <a:gd name="connsiteY0" fmla="*/ 0 h 1270009"/>
                <a:gd name="connsiteX1" fmla="*/ 2157324 w 3390918"/>
                <a:gd name="connsiteY1" fmla="*/ 807065 h 1270009"/>
                <a:gd name="connsiteX2" fmla="*/ 2181560 w 3390918"/>
                <a:gd name="connsiteY2" fmla="*/ 635469 h 1270009"/>
                <a:gd name="connsiteX3" fmla="*/ 3390918 w 3390918"/>
                <a:gd name="connsiteY3" fmla="*/ 701279 h 1270009"/>
                <a:gd name="connsiteX4" fmla="*/ 2102271 w 3390918"/>
                <a:gd name="connsiteY4" fmla="*/ 1210058 h 1270009"/>
                <a:gd name="connsiteX5" fmla="*/ 2129522 w 3390918"/>
                <a:gd name="connsiteY5" fmla="*/ 1055891 h 1270009"/>
                <a:gd name="connsiteX6" fmla="*/ 0 w 3390918"/>
                <a:gd name="connsiteY6" fmla="*/ 0 h 127000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129522 w 3390918"/>
                <a:gd name="connsiteY5" fmla="*/ 1055891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2 w 5824498"/>
                <a:gd name="connsiteY0" fmla="*/ 0 h 2309139"/>
                <a:gd name="connsiteX1" fmla="*/ 4823989 w 5824498"/>
                <a:gd name="connsiteY1" fmla="*/ 1375603 h 2309139"/>
                <a:gd name="connsiteX2" fmla="*/ 4781719 w 5824498"/>
                <a:gd name="connsiteY2" fmla="*/ 1009607 h 2309139"/>
                <a:gd name="connsiteX3" fmla="*/ 5824498 w 5824498"/>
                <a:gd name="connsiteY3" fmla="*/ 1585689 h 2309139"/>
                <a:gd name="connsiteX4" fmla="*/ 5034016 w 5824498"/>
                <a:gd name="connsiteY4" fmla="*/ 2309139 h 2309139"/>
                <a:gd name="connsiteX5" fmla="*/ 4927087 w 5824498"/>
                <a:gd name="connsiteY5" fmla="*/ 1977729 h 2309139"/>
                <a:gd name="connsiteX6" fmla="*/ 2 w 5824498"/>
                <a:gd name="connsiteY6" fmla="*/ 0 h 2309139"/>
                <a:gd name="connsiteX0" fmla="*/ 2 w 5824498"/>
                <a:gd name="connsiteY0" fmla="*/ 0 h 2309139"/>
                <a:gd name="connsiteX1" fmla="*/ 4823989 w 5824498"/>
                <a:gd name="connsiteY1" fmla="*/ 1375603 h 2309139"/>
                <a:gd name="connsiteX2" fmla="*/ 4781719 w 5824498"/>
                <a:gd name="connsiteY2" fmla="*/ 1009607 h 2309139"/>
                <a:gd name="connsiteX3" fmla="*/ 5824498 w 5824498"/>
                <a:gd name="connsiteY3" fmla="*/ 1585689 h 2309139"/>
                <a:gd name="connsiteX4" fmla="*/ 5034016 w 5824498"/>
                <a:gd name="connsiteY4" fmla="*/ 2309139 h 2309139"/>
                <a:gd name="connsiteX5" fmla="*/ 4927087 w 5824498"/>
                <a:gd name="connsiteY5" fmla="*/ 1977729 h 2309139"/>
                <a:gd name="connsiteX6" fmla="*/ 2 w 5824498"/>
                <a:gd name="connsiteY6" fmla="*/ 0 h 2309139"/>
                <a:gd name="connsiteX0" fmla="*/ 2 w 5824498"/>
                <a:gd name="connsiteY0" fmla="*/ 0 h 2309139"/>
                <a:gd name="connsiteX1" fmla="*/ 4823989 w 5824498"/>
                <a:gd name="connsiteY1" fmla="*/ 1375603 h 2309139"/>
                <a:gd name="connsiteX2" fmla="*/ 4781719 w 5824498"/>
                <a:gd name="connsiteY2" fmla="*/ 1009607 h 2309139"/>
                <a:gd name="connsiteX3" fmla="*/ 5824498 w 5824498"/>
                <a:gd name="connsiteY3" fmla="*/ 1585689 h 2309139"/>
                <a:gd name="connsiteX4" fmla="*/ 5034016 w 5824498"/>
                <a:gd name="connsiteY4" fmla="*/ 2309139 h 2309139"/>
                <a:gd name="connsiteX5" fmla="*/ 4927087 w 5824498"/>
                <a:gd name="connsiteY5" fmla="*/ 1977729 h 2309139"/>
                <a:gd name="connsiteX6" fmla="*/ 2 w 5824498"/>
                <a:gd name="connsiteY6" fmla="*/ 0 h 2309139"/>
                <a:gd name="connsiteX0" fmla="*/ 2 w 5824498"/>
                <a:gd name="connsiteY0" fmla="*/ 0 h 2309139"/>
                <a:gd name="connsiteX1" fmla="*/ 4823989 w 5824498"/>
                <a:gd name="connsiteY1" fmla="*/ 1375603 h 2309139"/>
                <a:gd name="connsiteX2" fmla="*/ 4781719 w 5824498"/>
                <a:gd name="connsiteY2" fmla="*/ 1009607 h 2309139"/>
                <a:gd name="connsiteX3" fmla="*/ 5824498 w 5824498"/>
                <a:gd name="connsiteY3" fmla="*/ 1585689 h 2309139"/>
                <a:gd name="connsiteX4" fmla="*/ 5034016 w 5824498"/>
                <a:gd name="connsiteY4" fmla="*/ 2309139 h 2309139"/>
                <a:gd name="connsiteX5" fmla="*/ 4927087 w 5824498"/>
                <a:gd name="connsiteY5" fmla="*/ 1977729 h 2309139"/>
                <a:gd name="connsiteX6" fmla="*/ 2 w 5824498"/>
                <a:gd name="connsiteY6" fmla="*/ 0 h 2309139"/>
                <a:gd name="connsiteX0" fmla="*/ 0 w 5886054"/>
                <a:gd name="connsiteY0" fmla="*/ 0 h 2604037"/>
                <a:gd name="connsiteX1" fmla="*/ 4823987 w 5886054"/>
                <a:gd name="connsiteY1" fmla="*/ 1375603 h 2604037"/>
                <a:gd name="connsiteX2" fmla="*/ 4781717 w 5886054"/>
                <a:gd name="connsiteY2" fmla="*/ 1009607 h 2604037"/>
                <a:gd name="connsiteX3" fmla="*/ 5886054 w 5886054"/>
                <a:gd name="connsiteY3" fmla="*/ 2604037 h 2604037"/>
                <a:gd name="connsiteX4" fmla="*/ 5034014 w 5886054"/>
                <a:gd name="connsiteY4" fmla="*/ 2309139 h 2604037"/>
                <a:gd name="connsiteX5" fmla="*/ 4927085 w 5886054"/>
                <a:gd name="connsiteY5" fmla="*/ 1977729 h 2604037"/>
                <a:gd name="connsiteX6" fmla="*/ 0 w 5886054"/>
                <a:gd name="connsiteY6" fmla="*/ 0 h 2604037"/>
                <a:gd name="connsiteX0" fmla="*/ 0 w 5886054"/>
                <a:gd name="connsiteY0" fmla="*/ 0 h 2604037"/>
                <a:gd name="connsiteX1" fmla="*/ 4823987 w 5886054"/>
                <a:gd name="connsiteY1" fmla="*/ 1375603 h 2604037"/>
                <a:gd name="connsiteX2" fmla="*/ 4781717 w 5886054"/>
                <a:gd name="connsiteY2" fmla="*/ 1009607 h 2604037"/>
                <a:gd name="connsiteX3" fmla="*/ 5886054 w 5886054"/>
                <a:gd name="connsiteY3" fmla="*/ 2604037 h 2604037"/>
                <a:gd name="connsiteX4" fmla="*/ 5034238 w 5886054"/>
                <a:gd name="connsiteY4" fmla="*/ 2422682 h 2604037"/>
                <a:gd name="connsiteX5" fmla="*/ 4927085 w 5886054"/>
                <a:gd name="connsiteY5" fmla="*/ 1977729 h 2604037"/>
                <a:gd name="connsiteX6" fmla="*/ 0 w 5886054"/>
                <a:gd name="connsiteY6" fmla="*/ 0 h 2604037"/>
                <a:gd name="connsiteX0" fmla="*/ 0 w 5886054"/>
                <a:gd name="connsiteY0" fmla="*/ 0 h 2604037"/>
                <a:gd name="connsiteX1" fmla="*/ 4823987 w 5886054"/>
                <a:gd name="connsiteY1" fmla="*/ 1375603 h 2604037"/>
                <a:gd name="connsiteX2" fmla="*/ 5676903 w 5886054"/>
                <a:gd name="connsiteY2" fmla="*/ 1749223 h 2604037"/>
                <a:gd name="connsiteX3" fmla="*/ 5886054 w 5886054"/>
                <a:gd name="connsiteY3" fmla="*/ 2604037 h 2604037"/>
                <a:gd name="connsiteX4" fmla="*/ 5034238 w 5886054"/>
                <a:gd name="connsiteY4" fmla="*/ 2422682 h 2604037"/>
                <a:gd name="connsiteX5" fmla="*/ 4927085 w 5886054"/>
                <a:gd name="connsiteY5" fmla="*/ 1977729 h 2604037"/>
                <a:gd name="connsiteX6" fmla="*/ 0 w 5886054"/>
                <a:gd name="connsiteY6" fmla="*/ 0 h 2604037"/>
                <a:gd name="connsiteX0" fmla="*/ 0 w 5886054"/>
                <a:gd name="connsiteY0" fmla="*/ 0 h 2604037"/>
                <a:gd name="connsiteX1" fmla="*/ 5448343 w 5886054"/>
                <a:gd name="connsiteY1" fmla="*/ 1862588 h 2604037"/>
                <a:gd name="connsiteX2" fmla="*/ 5676903 w 5886054"/>
                <a:gd name="connsiteY2" fmla="*/ 1749223 h 2604037"/>
                <a:gd name="connsiteX3" fmla="*/ 5886054 w 5886054"/>
                <a:gd name="connsiteY3" fmla="*/ 2604037 h 2604037"/>
                <a:gd name="connsiteX4" fmla="*/ 5034238 w 5886054"/>
                <a:gd name="connsiteY4" fmla="*/ 2422682 h 2604037"/>
                <a:gd name="connsiteX5" fmla="*/ 4927085 w 5886054"/>
                <a:gd name="connsiteY5" fmla="*/ 1977729 h 2604037"/>
                <a:gd name="connsiteX6" fmla="*/ 0 w 5886054"/>
                <a:gd name="connsiteY6" fmla="*/ 0 h 2604037"/>
                <a:gd name="connsiteX0" fmla="*/ 0 w 5886054"/>
                <a:gd name="connsiteY0" fmla="*/ 0 h 2604037"/>
                <a:gd name="connsiteX1" fmla="*/ 5448343 w 5886054"/>
                <a:gd name="connsiteY1" fmla="*/ 1862588 h 2604037"/>
                <a:gd name="connsiteX2" fmla="*/ 5676903 w 5886054"/>
                <a:gd name="connsiteY2" fmla="*/ 1749223 h 2604037"/>
                <a:gd name="connsiteX3" fmla="*/ 5886054 w 5886054"/>
                <a:gd name="connsiteY3" fmla="*/ 2604037 h 2604037"/>
                <a:gd name="connsiteX4" fmla="*/ 5034238 w 5886054"/>
                <a:gd name="connsiteY4" fmla="*/ 2422682 h 2604037"/>
                <a:gd name="connsiteX5" fmla="*/ 4927085 w 5886054"/>
                <a:gd name="connsiteY5" fmla="*/ 1977729 h 2604037"/>
                <a:gd name="connsiteX6" fmla="*/ 0 w 5886054"/>
                <a:gd name="connsiteY6" fmla="*/ 0 h 2604037"/>
                <a:gd name="connsiteX0" fmla="*/ 0 w 5886054"/>
                <a:gd name="connsiteY0" fmla="*/ 0 h 2604037"/>
                <a:gd name="connsiteX1" fmla="*/ 5448343 w 5886054"/>
                <a:gd name="connsiteY1" fmla="*/ 1862588 h 2604037"/>
                <a:gd name="connsiteX2" fmla="*/ 5494409 w 5886054"/>
                <a:gd name="connsiteY2" fmla="*/ 1454417 h 2604037"/>
                <a:gd name="connsiteX3" fmla="*/ 5886054 w 5886054"/>
                <a:gd name="connsiteY3" fmla="*/ 2604037 h 2604037"/>
                <a:gd name="connsiteX4" fmla="*/ 5034238 w 5886054"/>
                <a:gd name="connsiteY4" fmla="*/ 2422682 h 2604037"/>
                <a:gd name="connsiteX5" fmla="*/ 4927085 w 5886054"/>
                <a:gd name="connsiteY5" fmla="*/ 1977729 h 2604037"/>
                <a:gd name="connsiteX6" fmla="*/ 0 w 5886054"/>
                <a:gd name="connsiteY6" fmla="*/ 0 h 2604037"/>
                <a:gd name="connsiteX0" fmla="*/ 0 w 5886054"/>
                <a:gd name="connsiteY0" fmla="*/ 0 h 2604037"/>
                <a:gd name="connsiteX1" fmla="*/ 5448343 w 5886054"/>
                <a:gd name="connsiteY1" fmla="*/ 1862588 h 2604037"/>
                <a:gd name="connsiteX2" fmla="*/ 5494409 w 5886054"/>
                <a:gd name="connsiteY2" fmla="*/ 1454417 h 2604037"/>
                <a:gd name="connsiteX3" fmla="*/ 5886054 w 5886054"/>
                <a:gd name="connsiteY3" fmla="*/ 2604037 h 2604037"/>
                <a:gd name="connsiteX4" fmla="*/ 5034238 w 5886054"/>
                <a:gd name="connsiteY4" fmla="*/ 2422682 h 2604037"/>
                <a:gd name="connsiteX5" fmla="*/ 5342366 w 5886054"/>
                <a:gd name="connsiteY5" fmla="*/ 2091279 h 2604037"/>
                <a:gd name="connsiteX6" fmla="*/ 0 w 5886054"/>
                <a:gd name="connsiteY6" fmla="*/ 0 h 2604037"/>
                <a:gd name="connsiteX0" fmla="*/ 0 w 5886054"/>
                <a:gd name="connsiteY0" fmla="*/ 0 h 2604037"/>
                <a:gd name="connsiteX1" fmla="*/ 5448343 w 5886054"/>
                <a:gd name="connsiteY1" fmla="*/ 1862588 h 2604037"/>
                <a:gd name="connsiteX2" fmla="*/ 5494409 w 5886054"/>
                <a:gd name="connsiteY2" fmla="*/ 1454417 h 2604037"/>
                <a:gd name="connsiteX3" fmla="*/ 5886054 w 5886054"/>
                <a:gd name="connsiteY3" fmla="*/ 2604037 h 2604037"/>
                <a:gd name="connsiteX4" fmla="*/ 5034238 w 5886054"/>
                <a:gd name="connsiteY4" fmla="*/ 2422682 h 2604037"/>
                <a:gd name="connsiteX5" fmla="*/ 5245378 w 5886054"/>
                <a:gd name="connsiteY5" fmla="*/ 2185630 h 2604037"/>
                <a:gd name="connsiteX6" fmla="*/ 0 w 5886054"/>
                <a:gd name="connsiteY6" fmla="*/ 0 h 2604037"/>
                <a:gd name="connsiteX0" fmla="*/ 0 w 5886054"/>
                <a:gd name="connsiteY0" fmla="*/ 0 h 2604037"/>
                <a:gd name="connsiteX1" fmla="*/ 5448343 w 5886054"/>
                <a:gd name="connsiteY1" fmla="*/ 1862588 h 2604037"/>
                <a:gd name="connsiteX2" fmla="*/ 5494409 w 5886054"/>
                <a:gd name="connsiteY2" fmla="*/ 1454417 h 2604037"/>
                <a:gd name="connsiteX3" fmla="*/ 5886054 w 5886054"/>
                <a:gd name="connsiteY3" fmla="*/ 2604037 h 2604037"/>
                <a:gd name="connsiteX4" fmla="*/ 5068287 w 5886054"/>
                <a:gd name="connsiteY4" fmla="*/ 2392799 h 2604037"/>
                <a:gd name="connsiteX5" fmla="*/ 5245378 w 5886054"/>
                <a:gd name="connsiteY5" fmla="*/ 2185630 h 2604037"/>
                <a:gd name="connsiteX6" fmla="*/ 0 w 5886054"/>
                <a:gd name="connsiteY6" fmla="*/ 0 h 2604037"/>
                <a:gd name="connsiteX0" fmla="*/ 0 w 5979451"/>
                <a:gd name="connsiteY0" fmla="*/ 0 h 2442133"/>
                <a:gd name="connsiteX1" fmla="*/ 5448343 w 5979451"/>
                <a:gd name="connsiteY1" fmla="*/ 1862588 h 2442133"/>
                <a:gd name="connsiteX2" fmla="*/ 5494409 w 5979451"/>
                <a:gd name="connsiteY2" fmla="*/ 1454417 h 2442133"/>
                <a:gd name="connsiteX3" fmla="*/ 5979451 w 5979451"/>
                <a:gd name="connsiteY3" fmla="*/ 2442134 h 2442133"/>
                <a:gd name="connsiteX4" fmla="*/ 5068287 w 5979451"/>
                <a:gd name="connsiteY4" fmla="*/ 2392799 h 2442133"/>
                <a:gd name="connsiteX5" fmla="*/ 5245378 w 5979451"/>
                <a:gd name="connsiteY5" fmla="*/ 2185630 h 2442133"/>
                <a:gd name="connsiteX6" fmla="*/ 0 w 5979451"/>
                <a:gd name="connsiteY6" fmla="*/ 0 h 2442133"/>
                <a:gd name="connsiteX0" fmla="*/ 0 w 5979451"/>
                <a:gd name="connsiteY0" fmla="*/ 0 h 2442135"/>
                <a:gd name="connsiteX1" fmla="*/ 5448343 w 5979451"/>
                <a:gd name="connsiteY1" fmla="*/ 1862588 h 2442135"/>
                <a:gd name="connsiteX2" fmla="*/ 5496549 w 5979451"/>
                <a:gd name="connsiteY2" fmla="*/ 1487379 h 2442135"/>
                <a:gd name="connsiteX3" fmla="*/ 5979451 w 5979451"/>
                <a:gd name="connsiteY3" fmla="*/ 2442134 h 2442135"/>
                <a:gd name="connsiteX4" fmla="*/ 5068287 w 5979451"/>
                <a:gd name="connsiteY4" fmla="*/ 2392799 h 2442135"/>
                <a:gd name="connsiteX5" fmla="*/ 5245378 w 5979451"/>
                <a:gd name="connsiteY5" fmla="*/ 2185630 h 2442135"/>
                <a:gd name="connsiteX6" fmla="*/ 0 w 5979451"/>
                <a:gd name="connsiteY6" fmla="*/ 0 h 2442135"/>
                <a:gd name="connsiteX0" fmla="*/ 0 w 5979451"/>
                <a:gd name="connsiteY0" fmla="*/ 0 h 2442133"/>
                <a:gd name="connsiteX1" fmla="*/ 5448343 w 5979451"/>
                <a:gd name="connsiteY1" fmla="*/ 1862588 h 2442133"/>
                <a:gd name="connsiteX2" fmla="*/ 5496549 w 5979451"/>
                <a:gd name="connsiteY2" fmla="*/ 1487379 h 2442133"/>
                <a:gd name="connsiteX3" fmla="*/ 5979451 w 5979451"/>
                <a:gd name="connsiteY3" fmla="*/ 2442134 h 2442133"/>
                <a:gd name="connsiteX4" fmla="*/ 5068287 w 5979451"/>
                <a:gd name="connsiteY4" fmla="*/ 2392799 h 2442133"/>
                <a:gd name="connsiteX5" fmla="*/ 5245378 w 5979451"/>
                <a:gd name="connsiteY5" fmla="*/ 2185630 h 2442133"/>
                <a:gd name="connsiteX6" fmla="*/ 0 w 5979451"/>
                <a:gd name="connsiteY6" fmla="*/ 0 h 2442133"/>
                <a:gd name="connsiteX0" fmla="*/ 0 w 5979451"/>
                <a:gd name="connsiteY0" fmla="*/ 0 h 2442135"/>
                <a:gd name="connsiteX1" fmla="*/ 5448343 w 5979451"/>
                <a:gd name="connsiteY1" fmla="*/ 1862588 h 2442135"/>
                <a:gd name="connsiteX2" fmla="*/ 5496549 w 5979451"/>
                <a:gd name="connsiteY2" fmla="*/ 1487379 h 2442135"/>
                <a:gd name="connsiteX3" fmla="*/ 5979451 w 5979451"/>
                <a:gd name="connsiteY3" fmla="*/ 2442134 h 2442135"/>
                <a:gd name="connsiteX4" fmla="*/ 5068287 w 5979451"/>
                <a:gd name="connsiteY4" fmla="*/ 2392799 h 2442135"/>
                <a:gd name="connsiteX5" fmla="*/ 5245378 w 5979451"/>
                <a:gd name="connsiteY5" fmla="*/ 2185630 h 2442135"/>
                <a:gd name="connsiteX6" fmla="*/ 0 w 5979451"/>
                <a:gd name="connsiteY6" fmla="*/ 0 h 2442135"/>
                <a:gd name="connsiteX0" fmla="*/ 0 w 5979451"/>
                <a:gd name="connsiteY0" fmla="*/ 0 h 2442133"/>
                <a:gd name="connsiteX1" fmla="*/ 5448343 w 5979451"/>
                <a:gd name="connsiteY1" fmla="*/ 1862588 h 2442133"/>
                <a:gd name="connsiteX2" fmla="*/ 5502921 w 5979451"/>
                <a:gd name="connsiteY2" fmla="*/ 1601168 h 2442133"/>
                <a:gd name="connsiteX3" fmla="*/ 5979451 w 5979451"/>
                <a:gd name="connsiteY3" fmla="*/ 2442134 h 2442133"/>
                <a:gd name="connsiteX4" fmla="*/ 5068287 w 5979451"/>
                <a:gd name="connsiteY4" fmla="*/ 2392799 h 2442133"/>
                <a:gd name="connsiteX5" fmla="*/ 5245378 w 5979451"/>
                <a:gd name="connsiteY5" fmla="*/ 2185630 h 2442133"/>
                <a:gd name="connsiteX6" fmla="*/ 0 w 5979451"/>
                <a:gd name="connsiteY6" fmla="*/ 0 h 2442133"/>
                <a:gd name="connsiteX0" fmla="*/ 0 w 5979451"/>
                <a:gd name="connsiteY0" fmla="*/ 0 h 2442135"/>
                <a:gd name="connsiteX1" fmla="*/ 5453167 w 5979451"/>
                <a:gd name="connsiteY1" fmla="*/ 1817362 h 2442135"/>
                <a:gd name="connsiteX2" fmla="*/ 5502921 w 5979451"/>
                <a:gd name="connsiteY2" fmla="*/ 1601168 h 2442135"/>
                <a:gd name="connsiteX3" fmla="*/ 5979451 w 5979451"/>
                <a:gd name="connsiteY3" fmla="*/ 2442134 h 2442135"/>
                <a:gd name="connsiteX4" fmla="*/ 5068287 w 5979451"/>
                <a:gd name="connsiteY4" fmla="*/ 2392799 h 2442135"/>
                <a:gd name="connsiteX5" fmla="*/ 5245378 w 5979451"/>
                <a:gd name="connsiteY5" fmla="*/ 2185630 h 2442135"/>
                <a:gd name="connsiteX6" fmla="*/ 0 w 5979451"/>
                <a:gd name="connsiteY6" fmla="*/ 0 h 2442135"/>
                <a:gd name="connsiteX0" fmla="*/ 0 w 5979451"/>
                <a:gd name="connsiteY0" fmla="*/ 0 h 2442133"/>
                <a:gd name="connsiteX1" fmla="*/ 5453167 w 5979451"/>
                <a:gd name="connsiteY1" fmla="*/ 1817362 h 2442133"/>
                <a:gd name="connsiteX2" fmla="*/ 5502921 w 5979451"/>
                <a:gd name="connsiteY2" fmla="*/ 1601168 h 2442133"/>
                <a:gd name="connsiteX3" fmla="*/ 5979451 w 5979451"/>
                <a:gd name="connsiteY3" fmla="*/ 2442134 h 2442133"/>
                <a:gd name="connsiteX4" fmla="*/ 5068287 w 5979451"/>
                <a:gd name="connsiteY4" fmla="*/ 2392799 h 2442133"/>
                <a:gd name="connsiteX5" fmla="*/ 5245378 w 5979451"/>
                <a:gd name="connsiteY5" fmla="*/ 2185630 h 2442133"/>
                <a:gd name="connsiteX6" fmla="*/ 0 w 5979451"/>
                <a:gd name="connsiteY6" fmla="*/ 0 h 2442133"/>
                <a:gd name="connsiteX0" fmla="*/ 0 w 5979451"/>
                <a:gd name="connsiteY0" fmla="*/ 0 h 2442135"/>
                <a:gd name="connsiteX1" fmla="*/ 5453167 w 5979451"/>
                <a:gd name="connsiteY1" fmla="*/ 1817362 h 2442135"/>
                <a:gd name="connsiteX2" fmla="*/ 5502921 w 5979451"/>
                <a:gd name="connsiteY2" fmla="*/ 1601168 h 2442135"/>
                <a:gd name="connsiteX3" fmla="*/ 5979451 w 5979451"/>
                <a:gd name="connsiteY3" fmla="*/ 2442134 h 2442135"/>
                <a:gd name="connsiteX4" fmla="*/ 5068287 w 5979451"/>
                <a:gd name="connsiteY4" fmla="*/ 2392799 h 2442135"/>
                <a:gd name="connsiteX5" fmla="*/ 5245378 w 5979451"/>
                <a:gd name="connsiteY5" fmla="*/ 2185630 h 2442135"/>
                <a:gd name="connsiteX6" fmla="*/ 0 w 5979451"/>
                <a:gd name="connsiteY6" fmla="*/ 0 h 2442135"/>
                <a:gd name="connsiteX0" fmla="*/ 0 w 5895488"/>
                <a:gd name="connsiteY0" fmla="*/ 0 h 2674661"/>
                <a:gd name="connsiteX1" fmla="*/ 5453167 w 5895488"/>
                <a:gd name="connsiteY1" fmla="*/ 1817362 h 2674661"/>
                <a:gd name="connsiteX2" fmla="*/ 5502921 w 5895488"/>
                <a:gd name="connsiteY2" fmla="*/ 1601168 h 2674661"/>
                <a:gd name="connsiteX3" fmla="*/ 5895488 w 5895488"/>
                <a:gd name="connsiteY3" fmla="*/ 2674660 h 2674661"/>
                <a:gd name="connsiteX4" fmla="*/ 5068287 w 5895488"/>
                <a:gd name="connsiteY4" fmla="*/ 2392799 h 2674661"/>
                <a:gd name="connsiteX5" fmla="*/ 5245378 w 5895488"/>
                <a:gd name="connsiteY5" fmla="*/ 2185630 h 2674661"/>
                <a:gd name="connsiteX6" fmla="*/ 0 w 5895488"/>
                <a:gd name="connsiteY6" fmla="*/ 0 h 2674661"/>
                <a:gd name="connsiteX0" fmla="*/ 0 w 5895488"/>
                <a:gd name="connsiteY0" fmla="*/ 0 h 2674659"/>
                <a:gd name="connsiteX1" fmla="*/ 5453167 w 5895488"/>
                <a:gd name="connsiteY1" fmla="*/ 1817362 h 2674659"/>
                <a:gd name="connsiteX2" fmla="*/ 5502921 w 5895488"/>
                <a:gd name="connsiteY2" fmla="*/ 1601168 h 2674659"/>
                <a:gd name="connsiteX3" fmla="*/ 5895488 w 5895488"/>
                <a:gd name="connsiteY3" fmla="*/ 2674660 h 2674659"/>
                <a:gd name="connsiteX4" fmla="*/ 5122637 w 5895488"/>
                <a:gd name="connsiteY4" fmla="*/ 2606402 h 2674659"/>
                <a:gd name="connsiteX5" fmla="*/ 5245378 w 5895488"/>
                <a:gd name="connsiteY5" fmla="*/ 2185630 h 2674659"/>
                <a:gd name="connsiteX6" fmla="*/ 0 w 5895488"/>
                <a:gd name="connsiteY6" fmla="*/ 0 h 2674659"/>
                <a:gd name="connsiteX0" fmla="*/ 0 w 5895488"/>
                <a:gd name="connsiteY0" fmla="*/ 0 h 2674661"/>
                <a:gd name="connsiteX1" fmla="*/ 5453167 w 5895488"/>
                <a:gd name="connsiteY1" fmla="*/ 1817362 h 2674661"/>
                <a:gd name="connsiteX2" fmla="*/ 5502921 w 5895488"/>
                <a:gd name="connsiteY2" fmla="*/ 1601168 h 2674661"/>
                <a:gd name="connsiteX3" fmla="*/ 5895488 w 5895488"/>
                <a:gd name="connsiteY3" fmla="*/ 2674660 h 2674661"/>
                <a:gd name="connsiteX4" fmla="*/ 5122637 w 5895488"/>
                <a:gd name="connsiteY4" fmla="*/ 2606402 h 2674661"/>
                <a:gd name="connsiteX5" fmla="*/ 5195501 w 5895488"/>
                <a:gd name="connsiteY5" fmla="*/ 2407199 h 2674661"/>
                <a:gd name="connsiteX6" fmla="*/ 0 w 5895488"/>
                <a:gd name="connsiteY6" fmla="*/ 0 h 2674661"/>
                <a:gd name="connsiteX0" fmla="*/ 0 w 5895488"/>
                <a:gd name="connsiteY0" fmla="*/ 0 h 2674659"/>
                <a:gd name="connsiteX1" fmla="*/ 5348835 w 5895488"/>
                <a:gd name="connsiteY1" fmla="*/ 2043174 h 2674659"/>
                <a:gd name="connsiteX2" fmla="*/ 5502921 w 5895488"/>
                <a:gd name="connsiteY2" fmla="*/ 1601168 h 2674659"/>
                <a:gd name="connsiteX3" fmla="*/ 5895488 w 5895488"/>
                <a:gd name="connsiteY3" fmla="*/ 2674660 h 2674659"/>
                <a:gd name="connsiteX4" fmla="*/ 5122637 w 5895488"/>
                <a:gd name="connsiteY4" fmla="*/ 2606402 h 2674659"/>
                <a:gd name="connsiteX5" fmla="*/ 5195501 w 5895488"/>
                <a:gd name="connsiteY5" fmla="*/ 2407199 h 2674659"/>
                <a:gd name="connsiteX6" fmla="*/ 0 w 5895488"/>
                <a:gd name="connsiteY6" fmla="*/ 0 h 2674659"/>
                <a:gd name="connsiteX0" fmla="*/ 0 w 5895488"/>
                <a:gd name="connsiteY0" fmla="*/ 0 h 2674661"/>
                <a:gd name="connsiteX1" fmla="*/ 5348835 w 5895488"/>
                <a:gd name="connsiteY1" fmla="*/ 2043174 h 2674661"/>
                <a:gd name="connsiteX2" fmla="*/ 5430842 w 5895488"/>
                <a:gd name="connsiteY2" fmla="*/ 1900626 h 2674661"/>
                <a:gd name="connsiteX3" fmla="*/ 5895488 w 5895488"/>
                <a:gd name="connsiteY3" fmla="*/ 2674660 h 2674661"/>
                <a:gd name="connsiteX4" fmla="*/ 5122637 w 5895488"/>
                <a:gd name="connsiteY4" fmla="*/ 2606402 h 2674661"/>
                <a:gd name="connsiteX5" fmla="*/ 5195501 w 5895488"/>
                <a:gd name="connsiteY5" fmla="*/ 2407199 h 2674661"/>
                <a:gd name="connsiteX6" fmla="*/ 0 w 5895488"/>
                <a:gd name="connsiteY6" fmla="*/ 0 h 2674661"/>
                <a:gd name="connsiteX0" fmla="*/ 0 w 5895488"/>
                <a:gd name="connsiteY0" fmla="*/ 0 h 2674659"/>
                <a:gd name="connsiteX1" fmla="*/ 5348835 w 5895488"/>
                <a:gd name="connsiteY1" fmla="*/ 2043174 h 2674659"/>
                <a:gd name="connsiteX2" fmla="*/ 5350829 w 5895488"/>
                <a:gd name="connsiteY2" fmla="*/ 1840710 h 2674659"/>
                <a:gd name="connsiteX3" fmla="*/ 5895488 w 5895488"/>
                <a:gd name="connsiteY3" fmla="*/ 2674660 h 2674659"/>
                <a:gd name="connsiteX4" fmla="*/ 5122637 w 5895488"/>
                <a:gd name="connsiteY4" fmla="*/ 2606402 h 2674659"/>
                <a:gd name="connsiteX5" fmla="*/ 5195501 w 5895488"/>
                <a:gd name="connsiteY5" fmla="*/ 2407199 h 2674659"/>
                <a:gd name="connsiteX6" fmla="*/ 0 w 5895488"/>
                <a:gd name="connsiteY6" fmla="*/ 0 h 2674659"/>
                <a:gd name="connsiteX0" fmla="*/ 0 w 5901446"/>
                <a:gd name="connsiteY0" fmla="*/ 0 h 2606402"/>
                <a:gd name="connsiteX1" fmla="*/ 5348835 w 5901446"/>
                <a:gd name="connsiteY1" fmla="*/ 2043174 h 2606402"/>
                <a:gd name="connsiteX2" fmla="*/ 5350829 w 5901446"/>
                <a:gd name="connsiteY2" fmla="*/ 1840710 h 2606402"/>
                <a:gd name="connsiteX3" fmla="*/ 5901446 w 5901446"/>
                <a:gd name="connsiteY3" fmla="*/ 2580277 h 2606402"/>
                <a:gd name="connsiteX4" fmla="*/ 5122637 w 5901446"/>
                <a:gd name="connsiteY4" fmla="*/ 2606402 h 2606402"/>
                <a:gd name="connsiteX5" fmla="*/ 5195501 w 5901446"/>
                <a:gd name="connsiteY5" fmla="*/ 2407199 h 2606402"/>
                <a:gd name="connsiteX6" fmla="*/ 0 w 5901446"/>
                <a:gd name="connsiteY6" fmla="*/ 0 h 2606402"/>
                <a:gd name="connsiteX0" fmla="*/ 0 w 5901993"/>
                <a:gd name="connsiteY0" fmla="*/ 0 h 2606402"/>
                <a:gd name="connsiteX1" fmla="*/ 5348835 w 5901993"/>
                <a:gd name="connsiteY1" fmla="*/ 2043174 h 2606402"/>
                <a:gd name="connsiteX2" fmla="*/ 5350829 w 5901993"/>
                <a:gd name="connsiteY2" fmla="*/ 1840710 h 2606402"/>
                <a:gd name="connsiteX3" fmla="*/ 5901993 w 5901993"/>
                <a:gd name="connsiteY3" fmla="*/ 2476328 h 2606402"/>
                <a:gd name="connsiteX4" fmla="*/ 5122637 w 5901993"/>
                <a:gd name="connsiteY4" fmla="*/ 2606402 h 2606402"/>
                <a:gd name="connsiteX5" fmla="*/ 5195501 w 5901993"/>
                <a:gd name="connsiteY5" fmla="*/ 2407199 h 2606402"/>
                <a:gd name="connsiteX6" fmla="*/ 0 w 5901993"/>
                <a:gd name="connsiteY6" fmla="*/ 0 h 2606402"/>
                <a:gd name="connsiteX0" fmla="*/ 0 w 5826365"/>
                <a:gd name="connsiteY0" fmla="*/ 0 h 2606402"/>
                <a:gd name="connsiteX1" fmla="*/ 5348835 w 5826365"/>
                <a:gd name="connsiteY1" fmla="*/ 2043174 h 2606402"/>
                <a:gd name="connsiteX2" fmla="*/ 5350829 w 5826365"/>
                <a:gd name="connsiteY2" fmla="*/ 1840710 h 2606402"/>
                <a:gd name="connsiteX3" fmla="*/ 5826364 w 5826365"/>
                <a:gd name="connsiteY3" fmla="*/ 2378434 h 2606402"/>
                <a:gd name="connsiteX4" fmla="*/ 5122637 w 5826365"/>
                <a:gd name="connsiteY4" fmla="*/ 2606402 h 2606402"/>
                <a:gd name="connsiteX5" fmla="*/ 5195501 w 5826365"/>
                <a:gd name="connsiteY5" fmla="*/ 2407199 h 2606402"/>
                <a:gd name="connsiteX6" fmla="*/ 0 w 5826365"/>
                <a:gd name="connsiteY6" fmla="*/ 0 h 2606402"/>
                <a:gd name="connsiteX0" fmla="*/ 0 w 5677646"/>
                <a:gd name="connsiteY0" fmla="*/ -1 h 2371857"/>
                <a:gd name="connsiteX1" fmla="*/ 5200117 w 5677646"/>
                <a:gd name="connsiteY1" fmla="*/ 1808629 h 2371857"/>
                <a:gd name="connsiteX2" fmla="*/ 5202111 w 5677646"/>
                <a:gd name="connsiteY2" fmla="*/ 1606165 h 2371857"/>
                <a:gd name="connsiteX3" fmla="*/ 5677646 w 5677646"/>
                <a:gd name="connsiteY3" fmla="*/ 2143889 h 2371857"/>
                <a:gd name="connsiteX4" fmla="*/ 4973919 w 5677646"/>
                <a:gd name="connsiteY4" fmla="*/ 2371857 h 2371857"/>
                <a:gd name="connsiteX5" fmla="*/ 5046783 w 5677646"/>
                <a:gd name="connsiteY5" fmla="*/ 2172654 h 2371857"/>
                <a:gd name="connsiteX6" fmla="*/ 0 w 5677646"/>
                <a:gd name="connsiteY6" fmla="*/ -1 h 237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7646" h="2371857">
                  <a:moveTo>
                    <a:pt x="0" y="-1"/>
                  </a:moveTo>
                  <a:cubicBezTo>
                    <a:pt x="610387" y="1135752"/>
                    <a:pt x="4502971" y="1818149"/>
                    <a:pt x="5200117" y="1808629"/>
                  </a:cubicBezTo>
                  <a:cubicBezTo>
                    <a:pt x="5200782" y="1741141"/>
                    <a:pt x="5201446" y="1673653"/>
                    <a:pt x="5202111" y="1606165"/>
                  </a:cubicBezTo>
                  <a:lnTo>
                    <a:pt x="5677646" y="2143889"/>
                  </a:lnTo>
                  <a:lnTo>
                    <a:pt x="4973919" y="2371857"/>
                  </a:lnTo>
                  <a:lnTo>
                    <a:pt x="5046783" y="2172654"/>
                  </a:lnTo>
                  <a:cubicBezTo>
                    <a:pt x="3334590" y="1999564"/>
                    <a:pt x="862448" y="1443824"/>
                    <a:pt x="0" y="-1"/>
                  </a:cubicBezTo>
                  <a:close/>
                </a:path>
              </a:pathLst>
            </a:custGeom>
            <a:solidFill>
              <a:srgbClr val="0070C0">
                <a:alpha val="80000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 bwMode="blackWhite">
            <a:xfrm rot="3510289" flipV="1">
              <a:off x="2447525" y="4511364"/>
              <a:ext cx="1048687" cy="334814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3390918"/>
                <a:gd name="connsiteY0" fmla="*/ 0 h 1270009"/>
                <a:gd name="connsiteX1" fmla="*/ 2157324 w 3390918"/>
                <a:gd name="connsiteY1" fmla="*/ 807065 h 1270009"/>
                <a:gd name="connsiteX2" fmla="*/ 2181560 w 3390918"/>
                <a:gd name="connsiteY2" fmla="*/ 635469 h 1270009"/>
                <a:gd name="connsiteX3" fmla="*/ 3390918 w 3390918"/>
                <a:gd name="connsiteY3" fmla="*/ 701279 h 1270009"/>
                <a:gd name="connsiteX4" fmla="*/ 2102271 w 3390918"/>
                <a:gd name="connsiteY4" fmla="*/ 1210058 h 1270009"/>
                <a:gd name="connsiteX5" fmla="*/ 2129522 w 3390918"/>
                <a:gd name="connsiteY5" fmla="*/ 1055891 h 1270009"/>
                <a:gd name="connsiteX6" fmla="*/ 0 w 3390918"/>
                <a:gd name="connsiteY6" fmla="*/ 0 h 127000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129522 w 3390918"/>
                <a:gd name="connsiteY5" fmla="*/ 1055891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222648"/>
                <a:gd name="connsiteY0" fmla="*/ 0 h 1320701"/>
                <a:gd name="connsiteX1" fmla="*/ 2379648 w 3222648"/>
                <a:gd name="connsiteY1" fmla="*/ 387165 h 1320701"/>
                <a:gd name="connsiteX2" fmla="*/ 2337378 w 3222648"/>
                <a:gd name="connsiteY2" fmla="*/ 21169 h 1320701"/>
                <a:gd name="connsiteX3" fmla="*/ 3222647 w 3222648"/>
                <a:gd name="connsiteY3" fmla="*/ 589618 h 1320701"/>
                <a:gd name="connsiteX4" fmla="*/ 2589675 w 3222648"/>
                <a:gd name="connsiteY4" fmla="*/ 1320701 h 1320701"/>
                <a:gd name="connsiteX5" fmla="*/ 2482746 w 3222648"/>
                <a:gd name="connsiteY5" fmla="*/ 989291 h 1320701"/>
                <a:gd name="connsiteX6" fmla="*/ 0 w 3222648"/>
                <a:gd name="connsiteY6" fmla="*/ 0 h 132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2648" h="1320701">
                  <a:moveTo>
                    <a:pt x="0" y="0"/>
                  </a:moveTo>
                  <a:cubicBezTo>
                    <a:pt x="796252" y="458754"/>
                    <a:pt x="1619731" y="623421"/>
                    <a:pt x="2379648" y="387165"/>
                  </a:cubicBezTo>
                  <a:lnTo>
                    <a:pt x="2337378" y="21169"/>
                  </a:lnTo>
                  <a:lnTo>
                    <a:pt x="3222647" y="589618"/>
                  </a:lnTo>
                  <a:lnTo>
                    <a:pt x="2589675" y="1320701"/>
                  </a:lnTo>
                  <a:lnTo>
                    <a:pt x="2482746" y="989291"/>
                  </a:lnTo>
                  <a:cubicBezTo>
                    <a:pt x="1853018" y="1203409"/>
                    <a:pt x="643428" y="970815"/>
                    <a:pt x="0" y="0"/>
                  </a:cubicBezTo>
                  <a:close/>
                </a:path>
              </a:pathLst>
            </a:custGeom>
            <a:solidFill>
              <a:srgbClr val="0070C0">
                <a:alpha val="80000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blackWhite">
            <a:xfrm rot="2093406">
              <a:off x="1538519" y="5350954"/>
              <a:ext cx="542129" cy="193881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3390918"/>
                <a:gd name="connsiteY0" fmla="*/ 0 h 1270009"/>
                <a:gd name="connsiteX1" fmla="*/ 2157324 w 3390918"/>
                <a:gd name="connsiteY1" fmla="*/ 807065 h 1270009"/>
                <a:gd name="connsiteX2" fmla="*/ 2181560 w 3390918"/>
                <a:gd name="connsiteY2" fmla="*/ 635469 h 1270009"/>
                <a:gd name="connsiteX3" fmla="*/ 3390918 w 3390918"/>
                <a:gd name="connsiteY3" fmla="*/ 701279 h 1270009"/>
                <a:gd name="connsiteX4" fmla="*/ 2102271 w 3390918"/>
                <a:gd name="connsiteY4" fmla="*/ 1210058 h 1270009"/>
                <a:gd name="connsiteX5" fmla="*/ 2129522 w 3390918"/>
                <a:gd name="connsiteY5" fmla="*/ 1055891 h 1270009"/>
                <a:gd name="connsiteX6" fmla="*/ 0 w 3390918"/>
                <a:gd name="connsiteY6" fmla="*/ 0 h 127000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129522 w 3390918"/>
                <a:gd name="connsiteY5" fmla="*/ 1055891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0157" h="1320701">
                  <a:moveTo>
                    <a:pt x="0" y="0"/>
                  </a:moveTo>
                  <a:cubicBezTo>
                    <a:pt x="796252" y="458754"/>
                    <a:pt x="1619731" y="623421"/>
                    <a:pt x="2379648" y="387165"/>
                  </a:cubicBezTo>
                  <a:lnTo>
                    <a:pt x="2337378" y="21169"/>
                  </a:lnTo>
                  <a:lnTo>
                    <a:pt x="3380157" y="597251"/>
                  </a:lnTo>
                  <a:lnTo>
                    <a:pt x="2589675" y="1320701"/>
                  </a:lnTo>
                  <a:lnTo>
                    <a:pt x="2482746" y="989291"/>
                  </a:lnTo>
                  <a:cubicBezTo>
                    <a:pt x="1853018" y="1203409"/>
                    <a:pt x="376512" y="869614"/>
                    <a:pt x="0" y="0"/>
                  </a:cubicBezTo>
                  <a:close/>
                </a:path>
              </a:pathLst>
            </a:custGeom>
            <a:solidFill>
              <a:srgbClr val="0070C0">
                <a:alpha val="80000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06618" y="2333124"/>
              <a:ext cx="1194789" cy="41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1" dirty="0">
                  <a:ln w="3175">
                    <a:noFill/>
                  </a:ln>
                  <a:effectLst>
                    <a:glow rad="165100">
                      <a:srgbClr val="FFFFFF"/>
                    </a:glow>
                  </a:effectLst>
                </a:rPr>
                <a:t>Power Generation</a:t>
              </a:r>
            </a:p>
          </p:txBody>
        </p:sp>
        <p:sp>
          <p:nvSpPr>
            <p:cNvPr id="36" name="Freeform 35"/>
            <p:cNvSpPr/>
            <p:nvPr/>
          </p:nvSpPr>
          <p:spPr bwMode="blackWhite">
            <a:xfrm rot="21259403" flipV="1">
              <a:off x="386613" y="5274569"/>
              <a:ext cx="629519" cy="211257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3390918"/>
                <a:gd name="connsiteY0" fmla="*/ 0 h 1270009"/>
                <a:gd name="connsiteX1" fmla="*/ 2157324 w 3390918"/>
                <a:gd name="connsiteY1" fmla="*/ 807065 h 1270009"/>
                <a:gd name="connsiteX2" fmla="*/ 2181560 w 3390918"/>
                <a:gd name="connsiteY2" fmla="*/ 635469 h 1270009"/>
                <a:gd name="connsiteX3" fmla="*/ 3390918 w 3390918"/>
                <a:gd name="connsiteY3" fmla="*/ 701279 h 1270009"/>
                <a:gd name="connsiteX4" fmla="*/ 2102271 w 3390918"/>
                <a:gd name="connsiteY4" fmla="*/ 1210058 h 1270009"/>
                <a:gd name="connsiteX5" fmla="*/ 2129522 w 3390918"/>
                <a:gd name="connsiteY5" fmla="*/ 1055891 h 1270009"/>
                <a:gd name="connsiteX6" fmla="*/ 0 w 3390918"/>
                <a:gd name="connsiteY6" fmla="*/ 0 h 127000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129522 w 3390918"/>
                <a:gd name="connsiteY5" fmla="*/ 1055891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0157" h="1320701">
                  <a:moveTo>
                    <a:pt x="0" y="0"/>
                  </a:moveTo>
                  <a:cubicBezTo>
                    <a:pt x="796252" y="458754"/>
                    <a:pt x="1619731" y="623421"/>
                    <a:pt x="2379648" y="387165"/>
                  </a:cubicBezTo>
                  <a:lnTo>
                    <a:pt x="2337378" y="21169"/>
                  </a:lnTo>
                  <a:lnTo>
                    <a:pt x="3380157" y="597251"/>
                  </a:lnTo>
                  <a:lnTo>
                    <a:pt x="2589675" y="1320701"/>
                  </a:lnTo>
                  <a:lnTo>
                    <a:pt x="2482746" y="989291"/>
                  </a:lnTo>
                  <a:cubicBezTo>
                    <a:pt x="1853018" y="1203409"/>
                    <a:pt x="376512" y="869614"/>
                    <a:pt x="0" y="0"/>
                  </a:cubicBezTo>
                  <a:close/>
                </a:path>
              </a:pathLst>
            </a:custGeom>
            <a:solidFill>
              <a:srgbClr val="0070C0">
                <a:alpha val="80000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7709" y="4672294"/>
              <a:ext cx="955726" cy="57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1" dirty="0">
                  <a:ln w="3175">
                    <a:noFill/>
                  </a:ln>
                  <a:effectLst>
                    <a:glow rad="165100">
                      <a:srgbClr val="FFFFFF"/>
                    </a:glow>
                  </a:effectLst>
                </a:rPr>
                <a:t>LNG &amp;</a:t>
              </a:r>
            </a:p>
            <a:p>
              <a:pPr>
                <a:lnSpc>
                  <a:spcPct val="80000"/>
                </a:lnSpc>
              </a:pPr>
              <a:r>
                <a:rPr lang="en-US" sz="1400" b="1" dirty="0">
                  <a:ln w="3175">
                    <a:noFill/>
                  </a:ln>
                  <a:effectLst>
                    <a:glow rad="165100">
                      <a:srgbClr val="FFFFFF"/>
                    </a:glow>
                  </a:effectLst>
                </a:rPr>
                <a:t>Mexico Exports</a:t>
              </a:r>
            </a:p>
          </p:txBody>
        </p:sp>
        <p:sp>
          <p:nvSpPr>
            <p:cNvPr id="38" name="Freeform 37"/>
            <p:cNvSpPr/>
            <p:nvPr/>
          </p:nvSpPr>
          <p:spPr bwMode="blackWhite">
            <a:xfrm rot="5685506" flipV="1">
              <a:off x="87103" y="5677217"/>
              <a:ext cx="615375" cy="242357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3390918"/>
                <a:gd name="connsiteY0" fmla="*/ 0 h 1270009"/>
                <a:gd name="connsiteX1" fmla="*/ 2157324 w 3390918"/>
                <a:gd name="connsiteY1" fmla="*/ 807065 h 1270009"/>
                <a:gd name="connsiteX2" fmla="*/ 2181560 w 3390918"/>
                <a:gd name="connsiteY2" fmla="*/ 635469 h 1270009"/>
                <a:gd name="connsiteX3" fmla="*/ 3390918 w 3390918"/>
                <a:gd name="connsiteY3" fmla="*/ 701279 h 1270009"/>
                <a:gd name="connsiteX4" fmla="*/ 2102271 w 3390918"/>
                <a:gd name="connsiteY4" fmla="*/ 1210058 h 1270009"/>
                <a:gd name="connsiteX5" fmla="*/ 2129522 w 3390918"/>
                <a:gd name="connsiteY5" fmla="*/ 1055891 h 1270009"/>
                <a:gd name="connsiteX6" fmla="*/ 0 w 3390918"/>
                <a:gd name="connsiteY6" fmla="*/ 0 h 127000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129522 w 3390918"/>
                <a:gd name="connsiteY5" fmla="*/ 1055891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0157" h="1320701">
                  <a:moveTo>
                    <a:pt x="0" y="0"/>
                  </a:moveTo>
                  <a:cubicBezTo>
                    <a:pt x="796252" y="458754"/>
                    <a:pt x="1619731" y="623421"/>
                    <a:pt x="2379648" y="387165"/>
                  </a:cubicBezTo>
                  <a:lnTo>
                    <a:pt x="2337378" y="21169"/>
                  </a:lnTo>
                  <a:lnTo>
                    <a:pt x="3380157" y="597251"/>
                  </a:lnTo>
                  <a:lnTo>
                    <a:pt x="2589675" y="1320701"/>
                  </a:lnTo>
                  <a:lnTo>
                    <a:pt x="2482746" y="989291"/>
                  </a:lnTo>
                  <a:cubicBezTo>
                    <a:pt x="1853018" y="1203409"/>
                    <a:pt x="376512" y="869614"/>
                    <a:pt x="0" y="0"/>
                  </a:cubicBezTo>
                  <a:close/>
                </a:path>
              </a:pathLst>
            </a:custGeom>
            <a:solidFill>
              <a:srgbClr val="0070C0">
                <a:alpha val="80000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47074" y="5307528"/>
              <a:ext cx="1225840" cy="41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1" dirty="0">
                  <a:ln w="3175">
                    <a:noFill/>
                  </a:ln>
                  <a:effectLst>
                    <a:glow rad="165100">
                      <a:srgbClr val="FFFFFF"/>
                    </a:glow>
                  </a:effectLst>
                </a:rPr>
                <a:t>Power Generation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09583" y="2561403"/>
              <a:ext cx="1085317" cy="41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1" dirty="0">
                  <a:ln w="3175">
                    <a:noFill/>
                  </a:ln>
                  <a:effectLst>
                    <a:glow rad="165100">
                      <a:srgbClr val="FFFFFF"/>
                    </a:glow>
                  </a:effectLst>
                </a:rPr>
                <a:t>Supply to Markets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52563" y="2956402"/>
              <a:ext cx="1469574" cy="41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b="1" dirty="0">
                  <a:ln w="3175">
                    <a:noFill/>
                  </a:ln>
                  <a:effectLst>
                    <a:glow rad="165100">
                      <a:srgbClr val="FFFFFF"/>
                    </a:glow>
                  </a:effectLst>
                </a:rPr>
                <a:t>Demand Market Growth</a:t>
              </a:r>
            </a:p>
          </p:txBody>
        </p:sp>
        <p:sp>
          <p:nvSpPr>
            <p:cNvPr id="42" name="Freeform 41"/>
            <p:cNvSpPr/>
            <p:nvPr/>
          </p:nvSpPr>
          <p:spPr bwMode="blackWhite">
            <a:xfrm flipH="1">
              <a:off x="2398657" y="3221819"/>
              <a:ext cx="989888" cy="276475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3390918"/>
                <a:gd name="connsiteY0" fmla="*/ 0 h 1270009"/>
                <a:gd name="connsiteX1" fmla="*/ 2157324 w 3390918"/>
                <a:gd name="connsiteY1" fmla="*/ 807065 h 1270009"/>
                <a:gd name="connsiteX2" fmla="*/ 2181560 w 3390918"/>
                <a:gd name="connsiteY2" fmla="*/ 635469 h 1270009"/>
                <a:gd name="connsiteX3" fmla="*/ 3390918 w 3390918"/>
                <a:gd name="connsiteY3" fmla="*/ 701279 h 1270009"/>
                <a:gd name="connsiteX4" fmla="*/ 2102271 w 3390918"/>
                <a:gd name="connsiteY4" fmla="*/ 1210058 h 1270009"/>
                <a:gd name="connsiteX5" fmla="*/ 2129522 w 3390918"/>
                <a:gd name="connsiteY5" fmla="*/ 1055891 h 1270009"/>
                <a:gd name="connsiteX6" fmla="*/ 0 w 3390918"/>
                <a:gd name="connsiteY6" fmla="*/ 0 h 127000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129522 w 3390918"/>
                <a:gd name="connsiteY5" fmla="*/ 1055891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0157" h="1320701">
                  <a:moveTo>
                    <a:pt x="0" y="0"/>
                  </a:moveTo>
                  <a:cubicBezTo>
                    <a:pt x="796252" y="458754"/>
                    <a:pt x="1619731" y="623421"/>
                    <a:pt x="2379648" y="387165"/>
                  </a:cubicBezTo>
                  <a:lnTo>
                    <a:pt x="2337378" y="21169"/>
                  </a:lnTo>
                  <a:lnTo>
                    <a:pt x="3380157" y="597251"/>
                  </a:lnTo>
                  <a:lnTo>
                    <a:pt x="2589675" y="1320701"/>
                  </a:lnTo>
                  <a:lnTo>
                    <a:pt x="2482746" y="989291"/>
                  </a:lnTo>
                  <a:cubicBezTo>
                    <a:pt x="1853018" y="1203409"/>
                    <a:pt x="376512" y="869614"/>
                    <a:pt x="0" y="0"/>
                  </a:cubicBezTo>
                  <a:close/>
                </a:path>
              </a:pathLst>
            </a:custGeom>
            <a:solidFill>
              <a:srgbClr val="00B050">
                <a:alpha val="80000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/>
            <p:cNvSpPr/>
            <p:nvPr/>
          </p:nvSpPr>
          <p:spPr bwMode="blackWhite">
            <a:xfrm rot="18713889">
              <a:off x="3781281" y="2794088"/>
              <a:ext cx="709572" cy="236596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3390918"/>
                <a:gd name="connsiteY0" fmla="*/ 0 h 1270009"/>
                <a:gd name="connsiteX1" fmla="*/ 2157324 w 3390918"/>
                <a:gd name="connsiteY1" fmla="*/ 807065 h 1270009"/>
                <a:gd name="connsiteX2" fmla="*/ 2181560 w 3390918"/>
                <a:gd name="connsiteY2" fmla="*/ 635469 h 1270009"/>
                <a:gd name="connsiteX3" fmla="*/ 3390918 w 3390918"/>
                <a:gd name="connsiteY3" fmla="*/ 701279 h 1270009"/>
                <a:gd name="connsiteX4" fmla="*/ 2102271 w 3390918"/>
                <a:gd name="connsiteY4" fmla="*/ 1210058 h 1270009"/>
                <a:gd name="connsiteX5" fmla="*/ 2129522 w 3390918"/>
                <a:gd name="connsiteY5" fmla="*/ 1055891 h 1270009"/>
                <a:gd name="connsiteX6" fmla="*/ 0 w 3390918"/>
                <a:gd name="connsiteY6" fmla="*/ 0 h 127000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129522 w 3390918"/>
                <a:gd name="connsiteY5" fmla="*/ 1055891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0157" h="1320701">
                  <a:moveTo>
                    <a:pt x="0" y="0"/>
                  </a:moveTo>
                  <a:cubicBezTo>
                    <a:pt x="796252" y="458754"/>
                    <a:pt x="1619731" y="623421"/>
                    <a:pt x="2379648" y="387165"/>
                  </a:cubicBezTo>
                  <a:lnTo>
                    <a:pt x="2337378" y="21169"/>
                  </a:lnTo>
                  <a:lnTo>
                    <a:pt x="3380157" y="597251"/>
                  </a:lnTo>
                  <a:lnTo>
                    <a:pt x="2589675" y="1320701"/>
                  </a:lnTo>
                  <a:lnTo>
                    <a:pt x="2482746" y="989291"/>
                  </a:lnTo>
                  <a:cubicBezTo>
                    <a:pt x="1853018" y="1203409"/>
                    <a:pt x="376512" y="869614"/>
                    <a:pt x="0" y="0"/>
                  </a:cubicBezTo>
                  <a:close/>
                </a:path>
              </a:pathLst>
            </a:custGeom>
            <a:solidFill>
              <a:srgbClr val="660066">
                <a:alpha val="62745"/>
              </a:srgbClr>
            </a:solidFill>
            <a:ln w="12700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14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3"/>
          </p:nvPr>
        </p:nvSpPr>
        <p:spPr>
          <a:xfrm>
            <a:off x="440880" y="605397"/>
            <a:ext cx="10730760" cy="1158625"/>
          </a:xfrm>
        </p:spPr>
        <p:txBody>
          <a:bodyPr/>
          <a:lstStyle/>
          <a:p>
            <a:r>
              <a:rPr lang="en-CA" sz="2900" dirty="0">
                <a:solidFill>
                  <a:schemeClr val="accent1"/>
                </a:solidFill>
              </a:rPr>
              <a:t>Texas Eastern Appalachian Shale Supply Growth</a:t>
            </a:r>
            <a:endParaRPr lang="en-US" sz="29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54843"/>
              </p:ext>
            </p:extLst>
          </p:nvPr>
        </p:nvGraphicFramePr>
        <p:xfrm>
          <a:off x="1304362" y="1561975"/>
          <a:ext cx="9126487" cy="539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00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28" y="152462"/>
            <a:ext cx="12168288" cy="878857"/>
          </a:xfrm>
        </p:spPr>
        <p:txBody>
          <a:bodyPr/>
          <a:lstStyle/>
          <a:p>
            <a:r>
              <a:rPr lang="en-US" sz="2800" dirty="0"/>
              <a:t>New England Market Driven Projects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99578" y="3019917"/>
            <a:ext cx="5555707" cy="1746983"/>
          </a:xfrm>
          <a:prstGeom prst="rect">
            <a:avLst/>
          </a:prstGeom>
        </p:spPr>
        <p:txBody>
          <a:bodyPr wrap="square" lIns="114647" tIns="57324" rIns="114647" bIns="57324">
            <a:spAutoFit/>
          </a:bodyPr>
          <a:lstStyle/>
          <a:p>
            <a:pPr>
              <a:spcBef>
                <a:spcPts val="400"/>
              </a:spcBef>
              <a:buSzPct val="100000"/>
            </a:pPr>
            <a:r>
              <a:rPr lang="en-US" sz="1600" b="1" dirty="0"/>
              <a:t>Project Status</a:t>
            </a:r>
            <a:endParaRPr lang="en-US" sz="1600" dirty="0"/>
          </a:p>
          <a:p>
            <a:pPr marL="639763" lvl="1" indent="-182563">
              <a:spcBef>
                <a:spcPts val="40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CA" sz="1600" b="1" dirty="0"/>
              <a:t>AIM</a:t>
            </a:r>
            <a:r>
              <a:rPr lang="en-CA" sz="1600" dirty="0"/>
              <a:t> – Full in-service January 2017</a:t>
            </a:r>
          </a:p>
          <a:p>
            <a:pPr marL="639763" lvl="1" indent="-182563">
              <a:spcBef>
                <a:spcPts val="40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CA" sz="1600" b="1" dirty="0"/>
              <a:t>Salem Lateral </a:t>
            </a:r>
            <a:r>
              <a:rPr lang="en-CA" sz="1600" dirty="0"/>
              <a:t>– In-service November 2016</a:t>
            </a:r>
          </a:p>
          <a:p>
            <a:pPr marL="639763" lvl="1" indent="-182563">
              <a:spcBef>
                <a:spcPts val="400"/>
              </a:spcBef>
              <a:buSzPct val="100000"/>
              <a:buFont typeface="Verdana" panose="020B0604030504040204" pitchFamily="34" charset="0"/>
              <a:buChar char="•"/>
            </a:pPr>
            <a:r>
              <a:rPr lang="en-CA" sz="1600" b="1" dirty="0"/>
              <a:t>Atlantic Bridge </a:t>
            </a:r>
            <a:r>
              <a:rPr lang="en-CA" sz="1600" dirty="0"/>
              <a:t>– Received FERC Certificate January 2017; expecting partial in-service November 2017, with full in-service in 2018</a:t>
            </a:r>
          </a:p>
        </p:txBody>
      </p:sp>
      <p:sp>
        <p:nvSpPr>
          <p:cNvPr id="6" name="AutoShape 57"/>
          <p:cNvSpPr>
            <a:spLocks noChangeArrowheads="1"/>
          </p:cNvSpPr>
          <p:nvPr/>
        </p:nvSpPr>
        <p:spPr bwMode="gray">
          <a:xfrm>
            <a:off x="6701607" y="1373273"/>
            <a:ext cx="5751650" cy="1207419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spcBef>
                <a:spcPts val="864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Strong throughput throughout winter seasons</a:t>
            </a:r>
          </a:p>
          <a:p>
            <a:pPr algn="ctr">
              <a:spcBef>
                <a:spcPts val="864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Market expansion opportunities to move abundant, economic supplies of natural gas from the Marcellus &amp; Utica plays to serve LDCs, power generators and industrial customers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5375" y="1081880"/>
            <a:ext cx="8532590" cy="5395123"/>
            <a:chOff x="-57514" y="1674133"/>
            <a:chExt cx="8198481" cy="51838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03" y="1674133"/>
              <a:ext cx="8129464" cy="51838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15321" y="2324180"/>
              <a:ext cx="1341355" cy="440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dirty="0">
                  <a:solidFill>
                    <a:srgbClr val="EA832E"/>
                  </a:solidFill>
                  <a:effectLst>
                    <a:glow rad="139700">
                      <a:srgbClr val="FFFFFF"/>
                    </a:glow>
                  </a:effectLst>
                  <a:latin typeface="+mn-lt"/>
                </a:rPr>
                <a:t>Maritimes &amp; Northeast</a:t>
              </a:r>
            </a:p>
          </p:txBody>
        </p:sp>
        <p:sp>
          <p:nvSpPr>
            <p:cNvPr id="10" name="Freeform 9"/>
            <p:cNvSpPr/>
            <p:nvPr/>
          </p:nvSpPr>
          <p:spPr bwMode="blackWhite">
            <a:xfrm rot="10132519" flipH="1" flipV="1">
              <a:off x="187952" y="5828332"/>
              <a:ext cx="1359885" cy="413021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3390918"/>
                <a:gd name="connsiteY0" fmla="*/ 0 h 1270009"/>
                <a:gd name="connsiteX1" fmla="*/ 2157324 w 3390918"/>
                <a:gd name="connsiteY1" fmla="*/ 807065 h 1270009"/>
                <a:gd name="connsiteX2" fmla="*/ 2181560 w 3390918"/>
                <a:gd name="connsiteY2" fmla="*/ 635469 h 1270009"/>
                <a:gd name="connsiteX3" fmla="*/ 3390918 w 3390918"/>
                <a:gd name="connsiteY3" fmla="*/ 701279 h 1270009"/>
                <a:gd name="connsiteX4" fmla="*/ 2102271 w 3390918"/>
                <a:gd name="connsiteY4" fmla="*/ 1210058 h 1270009"/>
                <a:gd name="connsiteX5" fmla="*/ 2129522 w 3390918"/>
                <a:gd name="connsiteY5" fmla="*/ 1055891 h 1270009"/>
                <a:gd name="connsiteX6" fmla="*/ 0 w 3390918"/>
                <a:gd name="connsiteY6" fmla="*/ 0 h 127000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129522 w 3390918"/>
                <a:gd name="connsiteY5" fmla="*/ 1055891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66444"/>
                <a:gd name="connsiteY0" fmla="*/ 0 h 1320701"/>
                <a:gd name="connsiteX1" fmla="*/ 2379648 w 3366444"/>
                <a:gd name="connsiteY1" fmla="*/ 387165 h 1320701"/>
                <a:gd name="connsiteX2" fmla="*/ 2337378 w 3366444"/>
                <a:gd name="connsiteY2" fmla="*/ 21169 h 1320701"/>
                <a:gd name="connsiteX3" fmla="*/ 3366445 w 3366444"/>
                <a:gd name="connsiteY3" fmla="*/ 463321 h 1320701"/>
                <a:gd name="connsiteX4" fmla="*/ 2589675 w 3366444"/>
                <a:gd name="connsiteY4" fmla="*/ 1320701 h 1320701"/>
                <a:gd name="connsiteX5" fmla="*/ 2482746 w 3366444"/>
                <a:gd name="connsiteY5" fmla="*/ 989291 h 1320701"/>
                <a:gd name="connsiteX6" fmla="*/ 0 w 3366444"/>
                <a:gd name="connsiteY6" fmla="*/ 0 h 132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6444" h="1320701">
                  <a:moveTo>
                    <a:pt x="0" y="0"/>
                  </a:moveTo>
                  <a:cubicBezTo>
                    <a:pt x="796252" y="458754"/>
                    <a:pt x="1619731" y="623421"/>
                    <a:pt x="2379648" y="387165"/>
                  </a:cubicBezTo>
                  <a:lnTo>
                    <a:pt x="2337378" y="21169"/>
                  </a:lnTo>
                  <a:lnTo>
                    <a:pt x="3366445" y="463321"/>
                  </a:lnTo>
                  <a:lnTo>
                    <a:pt x="2589675" y="1320701"/>
                  </a:lnTo>
                  <a:lnTo>
                    <a:pt x="2482746" y="989291"/>
                  </a:lnTo>
                  <a:cubicBezTo>
                    <a:pt x="1853018" y="1203409"/>
                    <a:pt x="376512" y="869614"/>
                    <a:pt x="0" y="0"/>
                  </a:cubicBezTo>
                  <a:close/>
                </a:path>
              </a:pathLst>
            </a:custGeom>
            <a:solidFill>
              <a:srgbClr val="FFC000">
                <a:alpha val="74902"/>
              </a:srgbClr>
            </a:solidFill>
            <a:ln w="12700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557" y="5543929"/>
              <a:ext cx="1255250" cy="45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i="1" dirty="0">
                  <a:effectLst>
                    <a:glow rad="139700">
                      <a:srgbClr val="FFFFFF"/>
                    </a:glow>
                  </a:effectLst>
                  <a:latin typeface="+mn-lt"/>
                </a:rPr>
                <a:t>Regional Supplies</a:t>
              </a:r>
            </a:p>
          </p:txBody>
        </p:sp>
        <p:sp>
          <p:nvSpPr>
            <p:cNvPr id="12" name="Freeform 11"/>
            <p:cNvSpPr/>
            <p:nvPr/>
          </p:nvSpPr>
          <p:spPr bwMode="blackWhite">
            <a:xfrm rot="17548805" flipV="1">
              <a:off x="1827781" y="3390290"/>
              <a:ext cx="1752659" cy="413021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3390918"/>
                <a:gd name="connsiteY0" fmla="*/ 0 h 1270009"/>
                <a:gd name="connsiteX1" fmla="*/ 2157324 w 3390918"/>
                <a:gd name="connsiteY1" fmla="*/ 807065 h 1270009"/>
                <a:gd name="connsiteX2" fmla="*/ 2181560 w 3390918"/>
                <a:gd name="connsiteY2" fmla="*/ 635469 h 1270009"/>
                <a:gd name="connsiteX3" fmla="*/ 3390918 w 3390918"/>
                <a:gd name="connsiteY3" fmla="*/ 701279 h 1270009"/>
                <a:gd name="connsiteX4" fmla="*/ 2102271 w 3390918"/>
                <a:gd name="connsiteY4" fmla="*/ 1210058 h 1270009"/>
                <a:gd name="connsiteX5" fmla="*/ 2129522 w 3390918"/>
                <a:gd name="connsiteY5" fmla="*/ 1055891 h 1270009"/>
                <a:gd name="connsiteX6" fmla="*/ 0 w 3390918"/>
                <a:gd name="connsiteY6" fmla="*/ 0 h 127000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129522 w 3390918"/>
                <a:gd name="connsiteY5" fmla="*/ 1055891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66444"/>
                <a:gd name="connsiteY0" fmla="*/ 0 h 1320701"/>
                <a:gd name="connsiteX1" fmla="*/ 2379648 w 3366444"/>
                <a:gd name="connsiteY1" fmla="*/ 387165 h 1320701"/>
                <a:gd name="connsiteX2" fmla="*/ 2337378 w 3366444"/>
                <a:gd name="connsiteY2" fmla="*/ 21169 h 1320701"/>
                <a:gd name="connsiteX3" fmla="*/ 3366445 w 3366444"/>
                <a:gd name="connsiteY3" fmla="*/ 463321 h 1320701"/>
                <a:gd name="connsiteX4" fmla="*/ 2589675 w 3366444"/>
                <a:gd name="connsiteY4" fmla="*/ 1320701 h 1320701"/>
                <a:gd name="connsiteX5" fmla="*/ 2482746 w 3366444"/>
                <a:gd name="connsiteY5" fmla="*/ 989291 h 1320701"/>
                <a:gd name="connsiteX6" fmla="*/ 0 w 3366444"/>
                <a:gd name="connsiteY6" fmla="*/ 0 h 132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6444" h="1320701">
                  <a:moveTo>
                    <a:pt x="0" y="0"/>
                  </a:moveTo>
                  <a:cubicBezTo>
                    <a:pt x="796252" y="458754"/>
                    <a:pt x="1619731" y="623421"/>
                    <a:pt x="2379648" y="387165"/>
                  </a:cubicBezTo>
                  <a:lnTo>
                    <a:pt x="2337378" y="21169"/>
                  </a:lnTo>
                  <a:lnTo>
                    <a:pt x="3366445" y="463321"/>
                  </a:lnTo>
                  <a:lnTo>
                    <a:pt x="2589675" y="1320701"/>
                  </a:lnTo>
                  <a:lnTo>
                    <a:pt x="2482746" y="989291"/>
                  </a:lnTo>
                  <a:cubicBezTo>
                    <a:pt x="1853018" y="1203409"/>
                    <a:pt x="376512" y="869614"/>
                    <a:pt x="0" y="0"/>
                  </a:cubicBezTo>
                  <a:close/>
                </a:path>
              </a:pathLst>
            </a:custGeom>
            <a:solidFill>
              <a:srgbClr val="92D050">
                <a:alpha val="45882"/>
              </a:srgbClr>
            </a:solidFill>
            <a:ln w="12700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 bwMode="blackWhite">
            <a:xfrm rot="7740000" flipH="1" flipV="1">
              <a:off x="1280561" y="5023456"/>
              <a:ext cx="1727211" cy="413021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3390918"/>
                <a:gd name="connsiteY0" fmla="*/ 0 h 1270009"/>
                <a:gd name="connsiteX1" fmla="*/ 2157324 w 3390918"/>
                <a:gd name="connsiteY1" fmla="*/ 807065 h 1270009"/>
                <a:gd name="connsiteX2" fmla="*/ 2181560 w 3390918"/>
                <a:gd name="connsiteY2" fmla="*/ 635469 h 1270009"/>
                <a:gd name="connsiteX3" fmla="*/ 3390918 w 3390918"/>
                <a:gd name="connsiteY3" fmla="*/ 701279 h 1270009"/>
                <a:gd name="connsiteX4" fmla="*/ 2102271 w 3390918"/>
                <a:gd name="connsiteY4" fmla="*/ 1210058 h 1270009"/>
                <a:gd name="connsiteX5" fmla="*/ 2129522 w 3390918"/>
                <a:gd name="connsiteY5" fmla="*/ 1055891 h 1270009"/>
                <a:gd name="connsiteX6" fmla="*/ 0 w 3390918"/>
                <a:gd name="connsiteY6" fmla="*/ 0 h 127000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129522 w 3390918"/>
                <a:gd name="connsiteY5" fmla="*/ 1055891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66444"/>
                <a:gd name="connsiteY0" fmla="*/ 0 h 1320701"/>
                <a:gd name="connsiteX1" fmla="*/ 2379648 w 3366444"/>
                <a:gd name="connsiteY1" fmla="*/ 387165 h 1320701"/>
                <a:gd name="connsiteX2" fmla="*/ 2337378 w 3366444"/>
                <a:gd name="connsiteY2" fmla="*/ 21169 h 1320701"/>
                <a:gd name="connsiteX3" fmla="*/ 3366445 w 3366444"/>
                <a:gd name="connsiteY3" fmla="*/ 463321 h 1320701"/>
                <a:gd name="connsiteX4" fmla="*/ 2589675 w 3366444"/>
                <a:gd name="connsiteY4" fmla="*/ 1320701 h 1320701"/>
                <a:gd name="connsiteX5" fmla="*/ 2482746 w 3366444"/>
                <a:gd name="connsiteY5" fmla="*/ 989291 h 1320701"/>
                <a:gd name="connsiteX6" fmla="*/ 0 w 3366444"/>
                <a:gd name="connsiteY6" fmla="*/ 0 h 132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6444" h="1320701">
                  <a:moveTo>
                    <a:pt x="0" y="0"/>
                  </a:moveTo>
                  <a:cubicBezTo>
                    <a:pt x="796252" y="458754"/>
                    <a:pt x="1619731" y="623421"/>
                    <a:pt x="2379648" y="387165"/>
                  </a:cubicBezTo>
                  <a:lnTo>
                    <a:pt x="2337378" y="21169"/>
                  </a:lnTo>
                  <a:lnTo>
                    <a:pt x="3366445" y="463321"/>
                  </a:lnTo>
                  <a:lnTo>
                    <a:pt x="2589675" y="1320701"/>
                  </a:lnTo>
                  <a:lnTo>
                    <a:pt x="2482746" y="989291"/>
                  </a:lnTo>
                  <a:cubicBezTo>
                    <a:pt x="1853018" y="1203409"/>
                    <a:pt x="376512" y="869614"/>
                    <a:pt x="0" y="0"/>
                  </a:cubicBezTo>
                  <a:close/>
                </a:path>
              </a:pathLst>
            </a:custGeom>
            <a:solidFill>
              <a:srgbClr val="92D050">
                <a:alpha val="45882"/>
              </a:srgbClr>
            </a:solidFill>
            <a:ln w="12700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 bwMode="blackWhite">
            <a:xfrm rot="7740000" flipH="1" flipV="1">
              <a:off x="1396604" y="5178218"/>
              <a:ext cx="1681364" cy="413021"/>
            </a:xfrm>
            <a:custGeom>
              <a:avLst/>
              <a:gdLst>
                <a:gd name="connsiteX0" fmla="*/ 0 w 2656573"/>
                <a:gd name="connsiteY0" fmla="*/ 28876 h 1010652"/>
                <a:gd name="connsiteX1" fmla="*/ 2040556 w 2656573"/>
                <a:gd name="connsiteY1" fmla="*/ 404261 h 1010652"/>
                <a:gd name="connsiteX2" fmla="*/ 1934678 w 2656573"/>
                <a:gd name="connsiteY2" fmla="*/ 0 h 1010652"/>
                <a:gd name="connsiteX3" fmla="*/ 2656573 w 2656573"/>
                <a:gd name="connsiteY3" fmla="*/ 606391 h 1010652"/>
                <a:gd name="connsiteX4" fmla="*/ 1905802 w 2656573"/>
                <a:gd name="connsiteY4" fmla="*/ 1010652 h 1010652"/>
                <a:gd name="connsiteX5" fmla="*/ 2040556 w 2656573"/>
                <a:gd name="connsiteY5" fmla="*/ 616017 h 1010652"/>
                <a:gd name="connsiteX6" fmla="*/ 0 w 2656573"/>
                <a:gd name="connsiteY6" fmla="*/ 28876 h 1010652"/>
                <a:gd name="connsiteX0" fmla="*/ 0 w 2656573"/>
                <a:gd name="connsiteY0" fmla="*/ 0 h 981776"/>
                <a:gd name="connsiteX1" fmla="*/ 2040556 w 2656573"/>
                <a:gd name="connsiteY1" fmla="*/ 375385 h 981776"/>
                <a:gd name="connsiteX2" fmla="*/ 2027722 w 2656573"/>
                <a:gd name="connsiteY2" fmla="*/ 163629 h 981776"/>
                <a:gd name="connsiteX3" fmla="*/ 2656573 w 2656573"/>
                <a:gd name="connsiteY3" fmla="*/ 577515 h 981776"/>
                <a:gd name="connsiteX4" fmla="*/ 1905802 w 2656573"/>
                <a:gd name="connsiteY4" fmla="*/ 981776 h 981776"/>
                <a:gd name="connsiteX5" fmla="*/ 2040556 w 2656573"/>
                <a:gd name="connsiteY5" fmla="*/ 587141 h 981776"/>
                <a:gd name="connsiteX6" fmla="*/ 0 w 2656573"/>
                <a:gd name="connsiteY6" fmla="*/ 0 h 981776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773229"/>
                <a:gd name="connsiteX1" fmla="*/ 2040556 w 2656573"/>
                <a:gd name="connsiteY1" fmla="*/ 375385 h 773229"/>
                <a:gd name="connsiteX2" fmla="*/ 2027722 w 2656573"/>
                <a:gd name="connsiteY2" fmla="*/ 163629 h 773229"/>
                <a:gd name="connsiteX3" fmla="*/ 2656573 w 2656573"/>
                <a:gd name="connsiteY3" fmla="*/ 577515 h 773229"/>
                <a:gd name="connsiteX4" fmla="*/ 1951522 w 2656573"/>
                <a:gd name="connsiteY4" fmla="*/ 773229 h 773229"/>
                <a:gd name="connsiteX5" fmla="*/ 2040556 w 2656573"/>
                <a:gd name="connsiteY5" fmla="*/ 587141 h 773229"/>
                <a:gd name="connsiteX6" fmla="*/ 0 w 2656573"/>
                <a:gd name="connsiteY6" fmla="*/ 0 h 77322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51522 w 2656573"/>
                <a:gd name="connsiteY4" fmla="*/ 773229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01259"/>
                <a:gd name="connsiteX1" fmla="*/ 2040556 w 2656573"/>
                <a:gd name="connsiteY1" fmla="*/ 375385 h 801259"/>
                <a:gd name="connsiteX2" fmla="*/ 2027722 w 2656573"/>
                <a:gd name="connsiteY2" fmla="*/ 163629 h 801259"/>
                <a:gd name="connsiteX3" fmla="*/ 2656573 w 2656573"/>
                <a:gd name="connsiteY3" fmla="*/ 577515 h 801259"/>
                <a:gd name="connsiteX4" fmla="*/ 1985503 w 2656573"/>
                <a:gd name="connsiteY4" fmla="*/ 778378 h 801259"/>
                <a:gd name="connsiteX5" fmla="*/ 2040556 w 2656573"/>
                <a:gd name="connsiteY5" fmla="*/ 587141 h 801259"/>
                <a:gd name="connsiteX6" fmla="*/ 0 w 2656573"/>
                <a:gd name="connsiteY6" fmla="*/ 0 h 801259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27722 w 2656573"/>
                <a:gd name="connsiteY2" fmla="*/ 16362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56573"/>
                <a:gd name="connsiteY0" fmla="*/ 0 h 832151"/>
                <a:gd name="connsiteX1" fmla="*/ 2040556 w 2656573"/>
                <a:gd name="connsiteY1" fmla="*/ 375385 h 832151"/>
                <a:gd name="connsiteX2" fmla="*/ 2064792 w 2656573"/>
                <a:gd name="connsiteY2" fmla="*/ 203789 h 832151"/>
                <a:gd name="connsiteX3" fmla="*/ 2656573 w 2656573"/>
                <a:gd name="connsiteY3" fmla="*/ 577515 h 832151"/>
                <a:gd name="connsiteX4" fmla="*/ 1985503 w 2656573"/>
                <a:gd name="connsiteY4" fmla="*/ 778378 h 832151"/>
                <a:gd name="connsiteX5" fmla="*/ 2034378 w 2656573"/>
                <a:gd name="connsiteY5" fmla="*/ 618033 h 832151"/>
                <a:gd name="connsiteX6" fmla="*/ 0 w 2656573"/>
                <a:gd name="connsiteY6" fmla="*/ 0 h 832151"/>
                <a:gd name="connsiteX0" fmla="*/ 0 w 2619503"/>
                <a:gd name="connsiteY0" fmla="*/ 0 h 832151"/>
                <a:gd name="connsiteX1" fmla="*/ 2040556 w 2619503"/>
                <a:gd name="connsiteY1" fmla="*/ 375385 h 832151"/>
                <a:gd name="connsiteX2" fmla="*/ 2064792 w 2619503"/>
                <a:gd name="connsiteY2" fmla="*/ 203789 h 832151"/>
                <a:gd name="connsiteX3" fmla="*/ 2619503 w 2619503"/>
                <a:gd name="connsiteY3" fmla="*/ 548683 h 832151"/>
                <a:gd name="connsiteX4" fmla="*/ 1985503 w 2619503"/>
                <a:gd name="connsiteY4" fmla="*/ 778378 h 832151"/>
                <a:gd name="connsiteX5" fmla="*/ 2034378 w 2619503"/>
                <a:gd name="connsiteY5" fmla="*/ 618033 h 832151"/>
                <a:gd name="connsiteX6" fmla="*/ 0 w 2619503"/>
                <a:gd name="connsiteY6" fmla="*/ 0 h 832151"/>
                <a:gd name="connsiteX0" fmla="*/ 0 w 2619503"/>
                <a:gd name="connsiteY0" fmla="*/ 0 h 838329"/>
                <a:gd name="connsiteX1" fmla="*/ 2040556 w 2619503"/>
                <a:gd name="connsiteY1" fmla="*/ 375385 h 838329"/>
                <a:gd name="connsiteX2" fmla="*/ 2064792 w 2619503"/>
                <a:gd name="connsiteY2" fmla="*/ 203789 h 838329"/>
                <a:gd name="connsiteX3" fmla="*/ 2619503 w 2619503"/>
                <a:gd name="connsiteY3" fmla="*/ 548683 h 838329"/>
                <a:gd name="connsiteX4" fmla="*/ 1985503 w 2619503"/>
                <a:gd name="connsiteY4" fmla="*/ 778378 h 838329"/>
                <a:gd name="connsiteX5" fmla="*/ 2012754 w 2619503"/>
                <a:gd name="connsiteY5" fmla="*/ 624211 h 838329"/>
                <a:gd name="connsiteX6" fmla="*/ 0 w 2619503"/>
                <a:gd name="connsiteY6" fmla="*/ 0 h 838329"/>
                <a:gd name="connsiteX0" fmla="*/ 0 w 2639068"/>
                <a:gd name="connsiteY0" fmla="*/ 0 h 838329"/>
                <a:gd name="connsiteX1" fmla="*/ 2040556 w 2639068"/>
                <a:gd name="connsiteY1" fmla="*/ 375385 h 838329"/>
                <a:gd name="connsiteX2" fmla="*/ 2064792 w 2639068"/>
                <a:gd name="connsiteY2" fmla="*/ 203789 h 838329"/>
                <a:gd name="connsiteX3" fmla="*/ 2639068 w 2639068"/>
                <a:gd name="connsiteY3" fmla="*/ 447769 h 838329"/>
                <a:gd name="connsiteX4" fmla="*/ 1985503 w 2639068"/>
                <a:gd name="connsiteY4" fmla="*/ 778378 h 838329"/>
                <a:gd name="connsiteX5" fmla="*/ 2012754 w 2639068"/>
                <a:gd name="connsiteY5" fmla="*/ 624211 h 838329"/>
                <a:gd name="connsiteX6" fmla="*/ 0 w 2639068"/>
                <a:gd name="connsiteY6" fmla="*/ 0 h 838329"/>
                <a:gd name="connsiteX0" fmla="*/ 1 w 2662332"/>
                <a:gd name="connsiteY0" fmla="*/ 0 h 653680"/>
                <a:gd name="connsiteX1" fmla="*/ 2063820 w 2662332"/>
                <a:gd name="connsiteY1" fmla="*/ 190736 h 653680"/>
                <a:gd name="connsiteX2" fmla="*/ 2088056 w 2662332"/>
                <a:gd name="connsiteY2" fmla="*/ 19140 h 653680"/>
                <a:gd name="connsiteX3" fmla="*/ 2662332 w 2662332"/>
                <a:gd name="connsiteY3" fmla="*/ 263120 h 653680"/>
                <a:gd name="connsiteX4" fmla="*/ 2008767 w 2662332"/>
                <a:gd name="connsiteY4" fmla="*/ 593729 h 653680"/>
                <a:gd name="connsiteX5" fmla="*/ 2036018 w 2662332"/>
                <a:gd name="connsiteY5" fmla="*/ 439562 h 653680"/>
                <a:gd name="connsiteX6" fmla="*/ 1 w 2662332"/>
                <a:gd name="connsiteY6" fmla="*/ 0 h 653680"/>
                <a:gd name="connsiteX0" fmla="*/ 0 w 2662331"/>
                <a:gd name="connsiteY0" fmla="*/ 0 h 653680"/>
                <a:gd name="connsiteX1" fmla="*/ 2063819 w 2662331"/>
                <a:gd name="connsiteY1" fmla="*/ 190736 h 653680"/>
                <a:gd name="connsiteX2" fmla="*/ 2088055 w 2662331"/>
                <a:gd name="connsiteY2" fmla="*/ 19140 h 653680"/>
                <a:gd name="connsiteX3" fmla="*/ 2662331 w 2662331"/>
                <a:gd name="connsiteY3" fmla="*/ 263120 h 653680"/>
                <a:gd name="connsiteX4" fmla="*/ 2008766 w 2662331"/>
                <a:gd name="connsiteY4" fmla="*/ 593729 h 653680"/>
                <a:gd name="connsiteX5" fmla="*/ 2036017 w 2662331"/>
                <a:gd name="connsiteY5" fmla="*/ 439562 h 653680"/>
                <a:gd name="connsiteX6" fmla="*/ 0 w 2662331"/>
                <a:gd name="connsiteY6" fmla="*/ 0 h 653680"/>
                <a:gd name="connsiteX0" fmla="*/ 0 w 2488472"/>
                <a:gd name="connsiteY0" fmla="*/ 1 h 842390"/>
                <a:gd name="connsiteX1" fmla="*/ 1889960 w 2488472"/>
                <a:gd name="connsiteY1" fmla="*/ 379446 h 842390"/>
                <a:gd name="connsiteX2" fmla="*/ 1914196 w 2488472"/>
                <a:gd name="connsiteY2" fmla="*/ 207850 h 842390"/>
                <a:gd name="connsiteX3" fmla="*/ 2488472 w 2488472"/>
                <a:gd name="connsiteY3" fmla="*/ 451830 h 842390"/>
                <a:gd name="connsiteX4" fmla="*/ 1834907 w 2488472"/>
                <a:gd name="connsiteY4" fmla="*/ 782439 h 842390"/>
                <a:gd name="connsiteX5" fmla="*/ 1862158 w 2488472"/>
                <a:gd name="connsiteY5" fmla="*/ 628272 h 842390"/>
                <a:gd name="connsiteX6" fmla="*/ 0 w 2488472"/>
                <a:gd name="connsiteY6" fmla="*/ 1 h 842390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488472"/>
                <a:gd name="connsiteY0" fmla="*/ 0 h 842389"/>
                <a:gd name="connsiteX1" fmla="*/ 1889960 w 2488472"/>
                <a:gd name="connsiteY1" fmla="*/ 379445 h 842389"/>
                <a:gd name="connsiteX2" fmla="*/ 1914196 w 2488472"/>
                <a:gd name="connsiteY2" fmla="*/ 207849 h 842389"/>
                <a:gd name="connsiteX3" fmla="*/ 2488472 w 2488472"/>
                <a:gd name="connsiteY3" fmla="*/ 451829 h 842389"/>
                <a:gd name="connsiteX4" fmla="*/ 1834907 w 2488472"/>
                <a:gd name="connsiteY4" fmla="*/ 782438 h 842389"/>
                <a:gd name="connsiteX5" fmla="*/ 1862158 w 2488472"/>
                <a:gd name="connsiteY5" fmla="*/ 628271 h 842389"/>
                <a:gd name="connsiteX6" fmla="*/ 0 w 2488472"/>
                <a:gd name="connsiteY6" fmla="*/ 0 h 84238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2755836"/>
                <a:gd name="connsiteY0" fmla="*/ 0 h 1270009"/>
                <a:gd name="connsiteX1" fmla="*/ 2157324 w 2755836"/>
                <a:gd name="connsiteY1" fmla="*/ 807065 h 1270009"/>
                <a:gd name="connsiteX2" fmla="*/ 2181560 w 2755836"/>
                <a:gd name="connsiteY2" fmla="*/ 635469 h 1270009"/>
                <a:gd name="connsiteX3" fmla="*/ 2755836 w 2755836"/>
                <a:gd name="connsiteY3" fmla="*/ 879449 h 1270009"/>
                <a:gd name="connsiteX4" fmla="*/ 2102271 w 2755836"/>
                <a:gd name="connsiteY4" fmla="*/ 1210058 h 1270009"/>
                <a:gd name="connsiteX5" fmla="*/ 2129522 w 2755836"/>
                <a:gd name="connsiteY5" fmla="*/ 1055891 h 1270009"/>
                <a:gd name="connsiteX6" fmla="*/ 0 w 2755836"/>
                <a:gd name="connsiteY6" fmla="*/ 0 h 1270009"/>
                <a:gd name="connsiteX0" fmla="*/ 0 w 3390918"/>
                <a:gd name="connsiteY0" fmla="*/ 0 h 1270009"/>
                <a:gd name="connsiteX1" fmla="*/ 2157324 w 3390918"/>
                <a:gd name="connsiteY1" fmla="*/ 807065 h 1270009"/>
                <a:gd name="connsiteX2" fmla="*/ 2181560 w 3390918"/>
                <a:gd name="connsiteY2" fmla="*/ 635469 h 1270009"/>
                <a:gd name="connsiteX3" fmla="*/ 3390918 w 3390918"/>
                <a:gd name="connsiteY3" fmla="*/ 701279 h 1270009"/>
                <a:gd name="connsiteX4" fmla="*/ 2102271 w 3390918"/>
                <a:gd name="connsiteY4" fmla="*/ 1210058 h 1270009"/>
                <a:gd name="connsiteX5" fmla="*/ 2129522 w 3390918"/>
                <a:gd name="connsiteY5" fmla="*/ 1055891 h 1270009"/>
                <a:gd name="connsiteX6" fmla="*/ 0 w 3390918"/>
                <a:gd name="connsiteY6" fmla="*/ 0 h 127000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129522 w 3390918"/>
                <a:gd name="connsiteY5" fmla="*/ 1055891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181560 w 3390918"/>
                <a:gd name="connsiteY2" fmla="*/ 635469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157324 w 3390918"/>
                <a:gd name="connsiteY1" fmla="*/ 807065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90918"/>
                <a:gd name="connsiteY0" fmla="*/ 0 h 1424729"/>
                <a:gd name="connsiteX1" fmla="*/ 2390409 w 3390918"/>
                <a:gd name="connsiteY1" fmla="*/ 491193 h 1424729"/>
                <a:gd name="connsiteX2" fmla="*/ 2348139 w 3390918"/>
                <a:gd name="connsiteY2" fmla="*/ 125197 h 1424729"/>
                <a:gd name="connsiteX3" fmla="*/ 3390918 w 3390918"/>
                <a:gd name="connsiteY3" fmla="*/ 701279 h 1424729"/>
                <a:gd name="connsiteX4" fmla="*/ 2600436 w 3390918"/>
                <a:gd name="connsiteY4" fmla="*/ 1424729 h 1424729"/>
                <a:gd name="connsiteX5" fmla="*/ 2493507 w 3390918"/>
                <a:gd name="connsiteY5" fmla="*/ 1093319 h 1424729"/>
                <a:gd name="connsiteX6" fmla="*/ 0 w 3390918"/>
                <a:gd name="connsiteY6" fmla="*/ 0 h 1424729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80157"/>
                <a:gd name="connsiteY0" fmla="*/ 0 h 1320701"/>
                <a:gd name="connsiteX1" fmla="*/ 2379648 w 3380157"/>
                <a:gd name="connsiteY1" fmla="*/ 387165 h 1320701"/>
                <a:gd name="connsiteX2" fmla="*/ 2337378 w 3380157"/>
                <a:gd name="connsiteY2" fmla="*/ 21169 h 1320701"/>
                <a:gd name="connsiteX3" fmla="*/ 3380157 w 3380157"/>
                <a:gd name="connsiteY3" fmla="*/ 597251 h 1320701"/>
                <a:gd name="connsiteX4" fmla="*/ 2589675 w 3380157"/>
                <a:gd name="connsiteY4" fmla="*/ 1320701 h 1320701"/>
                <a:gd name="connsiteX5" fmla="*/ 2482746 w 3380157"/>
                <a:gd name="connsiteY5" fmla="*/ 989291 h 1320701"/>
                <a:gd name="connsiteX6" fmla="*/ 0 w 3380157"/>
                <a:gd name="connsiteY6" fmla="*/ 0 h 1320701"/>
                <a:gd name="connsiteX0" fmla="*/ 0 w 3366444"/>
                <a:gd name="connsiteY0" fmla="*/ 0 h 1320701"/>
                <a:gd name="connsiteX1" fmla="*/ 2379648 w 3366444"/>
                <a:gd name="connsiteY1" fmla="*/ 387165 h 1320701"/>
                <a:gd name="connsiteX2" fmla="*/ 2337378 w 3366444"/>
                <a:gd name="connsiteY2" fmla="*/ 21169 h 1320701"/>
                <a:gd name="connsiteX3" fmla="*/ 3366445 w 3366444"/>
                <a:gd name="connsiteY3" fmla="*/ 463321 h 1320701"/>
                <a:gd name="connsiteX4" fmla="*/ 2589675 w 3366444"/>
                <a:gd name="connsiteY4" fmla="*/ 1320701 h 1320701"/>
                <a:gd name="connsiteX5" fmla="*/ 2482746 w 3366444"/>
                <a:gd name="connsiteY5" fmla="*/ 989291 h 1320701"/>
                <a:gd name="connsiteX6" fmla="*/ 0 w 3366444"/>
                <a:gd name="connsiteY6" fmla="*/ 0 h 132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6444" h="1320701">
                  <a:moveTo>
                    <a:pt x="0" y="0"/>
                  </a:moveTo>
                  <a:cubicBezTo>
                    <a:pt x="796252" y="458754"/>
                    <a:pt x="1619731" y="623421"/>
                    <a:pt x="2379648" y="387165"/>
                  </a:cubicBezTo>
                  <a:lnTo>
                    <a:pt x="2337378" y="21169"/>
                  </a:lnTo>
                  <a:lnTo>
                    <a:pt x="3366445" y="463321"/>
                  </a:lnTo>
                  <a:lnTo>
                    <a:pt x="2589675" y="1320701"/>
                  </a:lnTo>
                  <a:lnTo>
                    <a:pt x="2482746" y="989291"/>
                  </a:lnTo>
                  <a:cubicBezTo>
                    <a:pt x="1853018" y="1203409"/>
                    <a:pt x="376512" y="869614"/>
                    <a:pt x="0" y="0"/>
                  </a:cubicBezTo>
                  <a:close/>
                </a:path>
              </a:pathLst>
            </a:custGeom>
            <a:solidFill>
              <a:srgbClr val="00B0F0">
                <a:alpha val="45882"/>
              </a:srgbClr>
            </a:solidFill>
            <a:ln w="12700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 bwMode="gray">
            <a:xfrm>
              <a:off x="2776338" y="4482536"/>
              <a:ext cx="1367994" cy="25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1400" b="1">
                  <a:ln w="3175">
                    <a:noFill/>
                  </a:ln>
                  <a:effectLst>
                    <a:glow rad="165100">
                      <a:srgbClr val="FFFFFF"/>
                    </a:glow>
                  </a:effectLst>
                </a:defRPr>
              </a:lvl1pPr>
            </a:lstStyle>
            <a:p>
              <a:r>
                <a:rPr lang="en-US" dirty="0"/>
                <a:t>Salem Lateral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1071" y="4616757"/>
              <a:ext cx="329164" cy="253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NY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0193" y="3614979"/>
              <a:ext cx="317419" cy="253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VT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09960" y="3969234"/>
              <a:ext cx="348249" cy="253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NH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72684" y="3129213"/>
              <a:ext cx="405509" cy="2818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</a:rPr>
                <a:t>MA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1003" y="6471127"/>
              <a:ext cx="305673" cy="253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NJ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20317" y="5214859"/>
              <a:ext cx="313718" cy="253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09341" y="5214860"/>
              <a:ext cx="280714" cy="253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RI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32553" y="2462304"/>
              <a:ext cx="324759" cy="253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NS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70292" y="1887151"/>
              <a:ext cx="358527" cy="253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ME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58852" y="2567154"/>
              <a:ext cx="339440" cy="253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QC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91293" y="4821174"/>
              <a:ext cx="371740" cy="253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200" dirty="0">
                  <a:solidFill>
                    <a:schemeClr val="bg1">
                      <a:lumMod val="65000"/>
                    </a:schemeClr>
                  </a:solidFill>
                </a:rPr>
                <a:t>MA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57514" y="6256616"/>
              <a:ext cx="11625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effectLst>
                    <a:glow rad="139700">
                      <a:srgbClr val="FFFFFF"/>
                    </a:glow>
                  </a:effectLst>
                  <a:latin typeface="+mn-lt"/>
                </a:rPr>
                <a:t>Texas Eastern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48598" y="5985868"/>
              <a:ext cx="314364" cy="2537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PA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57468" y="5446624"/>
              <a:ext cx="928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8000"/>
                  </a:solidFill>
                  <a:effectLst>
                    <a:glow rad="139700">
                      <a:srgbClr val="FFFFFF"/>
                    </a:glow>
                  </a:effectLst>
                  <a:latin typeface="+mn-lt"/>
                </a:rPr>
                <a:t>Algonquin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681462" y="4546079"/>
              <a:ext cx="136733" cy="1367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63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29846"/>
              </p:ext>
            </p:extLst>
          </p:nvPr>
        </p:nvGraphicFramePr>
        <p:xfrm>
          <a:off x="6921588" y="5165753"/>
          <a:ext cx="5115743" cy="113349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0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029">
                <a:tc>
                  <a:txBody>
                    <a:bodyPr/>
                    <a:lstStyle>
                      <a:lvl1pPr marL="0" algn="l" defTabSz="1033541" rtl="0" eaLnBrk="1" latinLnBrk="0" hangingPunct="1">
                        <a:defRPr sz="1896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16770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3354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5031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6708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8385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10062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61739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134164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en-CA" sz="1200" b="1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Project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4641" marT="4638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33541" rtl="0" eaLnBrk="1" latinLnBrk="0" hangingPunct="1">
                        <a:defRPr sz="1896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16770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3354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5031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6708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8385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10062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61739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134164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CA" sz="1200" b="1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Volume (</a:t>
                      </a:r>
                      <a:r>
                        <a:rPr lang="en-CA" sz="1200" b="1" i="1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MMcf</a:t>
                      </a:r>
                      <a:r>
                        <a:rPr lang="en-CA" sz="1200" b="1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/d)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72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33541" rtl="0" eaLnBrk="1" latinLnBrk="0" hangingPunct="1">
                        <a:defRPr sz="1896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16770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3354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5031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6708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8385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10062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61739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134164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>
                        <a:lnSpc>
                          <a:spcPct val="85000"/>
                        </a:lnSpc>
                      </a:pPr>
                      <a:r>
                        <a:rPr lang="en-CA" sz="1200" b="1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Target In-service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72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88">
                <a:tc>
                  <a:txBody>
                    <a:bodyPr/>
                    <a:lstStyle>
                      <a:lvl1pPr marL="0" algn="l" defTabSz="1033541" rtl="0" eaLnBrk="1" latinLnBrk="0" hangingPunct="1">
                        <a:defRPr sz="1896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16770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3354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5031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6708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8385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10062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61739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134164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AIM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4641" marT="463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3541" rtl="0" eaLnBrk="1" latinLnBrk="0" hangingPunct="1">
                        <a:defRPr sz="1896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16770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3354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5031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6708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8385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10062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61739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134164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7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3541" rtl="0" eaLnBrk="1" latinLnBrk="0" hangingPunct="1">
                        <a:defRPr sz="1896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16770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3354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5031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6708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8385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10062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61739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134164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In-Service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7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88">
                <a:tc>
                  <a:txBody>
                    <a:bodyPr/>
                    <a:lstStyle>
                      <a:lvl1pPr marL="0" algn="l" defTabSz="1033541" rtl="0" eaLnBrk="1" latinLnBrk="0" hangingPunct="1">
                        <a:defRPr sz="1896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16770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3354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5031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6708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8385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10062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61739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134164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Salem Lateral</a:t>
                      </a:r>
                    </a:p>
                  </a:txBody>
                  <a:tcPr marR="4641" marT="463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3541" rtl="0" eaLnBrk="1" latinLnBrk="0" hangingPunct="1">
                        <a:defRPr sz="1896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16770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3354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5031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6708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8385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10062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61739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134164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147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3541" rtl="0" eaLnBrk="1" latinLnBrk="0" hangingPunct="1">
                        <a:defRPr sz="1896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16770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3354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5031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6708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8385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10062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61739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134164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In-Service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7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88">
                <a:tc>
                  <a:txBody>
                    <a:bodyPr/>
                    <a:lstStyle>
                      <a:lvl1pPr marL="0" algn="l" defTabSz="1033541" rtl="0" eaLnBrk="1" latinLnBrk="0" hangingPunct="1">
                        <a:defRPr sz="1896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16770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3354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5031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6708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8385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10062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61739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134164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Atlantic Bridge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R="4641" marT="463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3541" rtl="0" eaLnBrk="1" latinLnBrk="0" hangingPunct="1">
                        <a:defRPr sz="1896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16770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3354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5031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6708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8385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10062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61739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134164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47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3541" rtl="0" eaLnBrk="1" latinLnBrk="0" hangingPunct="1">
                        <a:defRPr sz="1896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16770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3354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50311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6708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83852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10062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617393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134164" algn="l" defTabSz="1033541" rtl="0" eaLnBrk="1" latinLnBrk="0" hangingPunct="1">
                        <a:defRPr sz="200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4Q17, </a:t>
                      </a:r>
                      <a:r>
                        <a:rPr lang="en-CA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1472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8426701" y="5490084"/>
            <a:ext cx="457200" cy="100996"/>
          </a:xfrm>
          <a:prstGeom prst="rect">
            <a:avLst/>
          </a:prstGeom>
          <a:solidFill>
            <a:srgbClr val="00B0F0">
              <a:alpha val="45882"/>
            </a:srgb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26701" y="6099265"/>
            <a:ext cx="457200" cy="100996"/>
          </a:xfrm>
          <a:prstGeom prst="rect">
            <a:avLst/>
          </a:prstGeom>
          <a:solidFill>
            <a:srgbClr val="92D050">
              <a:alpha val="45882"/>
            </a:srgbClr>
          </a:solidFill>
          <a:ln w="12700">
            <a:solidFill>
              <a:srgbClr val="FFFFFF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584148" y="5762216"/>
            <a:ext cx="142305" cy="14230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5" y="1631739"/>
            <a:ext cx="8147714" cy="559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/>
          <p:cNvSpPr txBox="1">
            <a:spLocks/>
          </p:cNvSpPr>
          <p:nvPr/>
        </p:nvSpPr>
        <p:spPr>
          <a:xfrm>
            <a:off x="9951998" y="6661328"/>
            <a:ext cx="2889290" cy="384565"/>
          </a:xfrm>
          <a:prstGeom prst="rect">
            <a:avLst/>
          </a:prstGeom>
        </p:spPr>
        <p:txBody>
          <a:bodyPr vert="horz" lIns="114647" tIns="57324" rIns="114647" bIns="57324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A71C89-2D7F-4DE3-B686-B567B7CE4AF9}" type="slidenum">
              <a:rPr lang="en-US" b="1" smtClean="0"/>
              <a:pPr/>
              <a:t>9</a:t>
            </a:fld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3215" y="510893"/>
            <a:ext cx="10383097" cy="802569"/>
          </a:xfrm>
          <a:prstGeom prst="rect">
            <a:avLst/>
          </a:prstGeom>
        </p:spPr>
        <p:txBody>
          <a:bodyPr vert="horz" lIns="114647" tIns="57324" rIns="114647" bIns="57324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tx1"/>
                </a:solidFill>
              </a:rPr>
              <a:t>AIM Scheduling Impacts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/>
              <a:t>AIM Capacity Fully Utilized Daily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89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Los Angeles"/>
  <p:tag name="BAINFLOWCONTROLSECTIONVIEW" val="True"/>
  <p:tag name="MEKKOFORMATS" val="&lt;MekkoFormats&gt;&lt;NumberFormat DecimalSeparator=&quot;.&quot; ThousandSeparator=&quot;,&quot; NegativeNumberFormat=&quot;1&quot; /&gt;&lt;Font&gt;&lt;Output_Font_Name Default=&quot;Verdana&quot; UsePPTTheme=&quot;True&quot; /&gt;&lt;/Font&gt;&lt;/MekkoFormats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nbridge Spectra Widescreen no logo">
  <a:themeElements>
    <a:clrScheme name="bain_latest">
      <a:dk1>
        <a:sysClr val="windowText" lastClr="000000"/>
      </a:dk1>
      <a:lt1>
        <a:srgbClr val="DDDDDD"/>
      </a:lt1>
      <a:dk2>
        <a:srgbClr val="FFFFFF"/>
      </a:dk2>
      <a:lt2>
        <a:srgbClr val="FFFFFF"/>
      </a:lt2>
      <a:accent1>
        <a:srgbClr val="DDDDDD"/>
      </a:accent1>
      <a:accent2>
        <a:srgbClr val="FFFFFF"/>
      </a:accent2>
      <a:accent3>
        <a:srgbClr val="CC0000"/>
      </a:accent3>
      <a:accent4>
        <a:srgbClr val="B2B2B2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Enbridge Wide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19050">
          <a:noFill/>
        </a:ln>
      </a:spPr>
      <a:bodyPr lIns="36000" tIns="36000" rIns="36000" bIns="36000" rtlCol="0" anchor="ctr"/>
      <a:lstStyle>
        <a:defPPr algn="ctr"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1800" dirty="0" err="1" smtClean="0"/>
        </a:defPPr>
      </a:lstStyle>
    </a:txDef>
  </a:objectDefaults>
  <a:extraClrSchemeLst/>
  <a:custClrLst>
    <a:custClr name="Enbridge Gold">
      <a:srgbClr val="FFB81E"/>
    </a:custClr>
    <a:custClr name="Enbridge Dark Grey">
      <a:srgbClr val="555555"/>
    </a:custClr>
    <a:custClr name="Enbridge Light Grey">
      <a:srgbClr val="95999C"/>
    </a:custClr>
    <a:custClr name="Enbridge Blue">
      <a:srgbClr val="017DBB"/>
    </a:custClr>
    <a:custClr name="Enbridge Blue Green">
      <a:srgbClr val="3CDCC0"/>
    </a:custClr>
    <a:custClr name="Enbridge Green">
      <a:srgbClr val="64CE36"/>
    </a:custClr>
  </a:custClrLst>
  <a:extLst>
    <a:ext uri="{05A4C25C-085E-4340-85A3-A5531E510DB2}">
      <thm15:themeFamily xmlns:thm15="http://schemas.microsoft.com/office/thememl/2012/main" name="Enbridge Spectra Widescreen no logo" id="{27745B6D-B78C-4F00-B329-89CE91A8902B}" vid="{AA2DF91C-7346-462B-AF9B-D1A04050BDC3}"/>
    </a:ext>
  </a:extLst>
</a:theme>
</file>

<file path=ppt/theme/theme2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ENBRIDGE template colours 2016">
      <a:dk1>
        <a:sysClr val="windowText" lastClr="000000"/>
      </a:dk1>
      <a:lt1>
        <a:srgbClr val="FFFFFF"/>
      </a:lt1>
      <a:dk2>
        <a:srgbClr val="000000"/>
      </a:dk2>
      <a:lt2>
        <a:srgbClr val="D0D0D0"/>
      </a:lt2>
      <a:accent1>
        <a:srgbClr val="FFB81E"/>
      </a:accent1>
      <a:accent2>
        <a:srgbClr val="555555"/>
      </a:accent2>
      <a:accent3>
        <a:srgbClr val="95999C"/>
      </a:accent3>
      <a:accent4>
        <a:srgbClr val="017DBB"/>
      </a:accent4>
      <a:accent5>
        <a:srgbClr val="3CDCC0"/>
      </a:accent5>
      <a:accent6>
        <a:srgbClr val="64CE36"/>
      </a:accent6>
      <a:hlink>
        <a:srgbClr val="50C9ED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68302EA795EA48A7D5F13EEC4026B9" ma:contentTypeVersion="" ma:contentTypeDescription="Create a new document." ma:contentTypeScope="" ma:versionID="f85b4e28e2b74dc067a7084954906d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1c3cda2c8b39f88eabd54cbf92a846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EBC6CE-EBA2-4703-82DF-2F325DA067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B71015-D684-41E8-A7D5-1B3CB57DAEEB}">
  <ds:schemaRefs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D6D74B3-CBE0-4CDD-8A50-5F80FC8B4A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1597</TotalTime>
  <Words>563</Words>
  <Application>Microsoft Office PowerPoint</Application>
  <PresentationFormat>Custom</PresentationFormat>
  <Paragraphs>134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Marlett</vt:lpstr>
      <vt:lpstr>Univers</vt:lpstr>
      <vt:lpstr>Verdana</vt:lpstr>
      <vt:lpstr>Wingdings</vt:lpstr>
      <vt:lpstr>Enbridge Spectra Widescreen no logo</vt:lpstr>
      <vt:lpstr>Default Design</vt:lpstr>
      <vt:lpstr>Office Theme</vt:lpstr>
      <vt:lpstr>CPES Meeting Cromwell, CT</vt:lpstr>
      <vt:lpstr>PowerPoint Presentation</vt:lpstr>
      <vt:lpstr>Algonquin Gas Transmission</vt:lpstr>
      <vt:lpstr> </vt:lpstr>
      <vt:lpstr> </vt:lpstr>
      <vt:lpstr>Growth Now and in the Future</vt:lpstr>
      <vt:lpstr> </vt:lpstr>
      <vt:lpstr>New England Market Driven Projects</vt:lpstr>
      <vt:lpstr>PowerPoint Presentation</vt:lpstr>
      <vt:lpstr>AIM Project    Successful Execution in New England </vt:lpstr>
      <vt:lpstr>AIM Project    Successful Execution in New England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Brionie Brown</dc:creator>
  <cp:lastModifiedBy>Jennifer</cp:lastModifiedBy>
  <cp:revision>160</cp:revision>
  <cp:lastPrinted>2017-06-01T17:41:52Z</cp:lastPrinted>
  <dcterms:created xsi:type="dcterms:W3CDTF">2017-02-02T19:47:19Z</dcterms:created>
  <dcterms:modified xsi:type="dcterms:W3CDTF">2017-06-15T21:30:27Z</dcterms:modified>
  <cp:version>0</cp:version>
</cp:coreProperties>
</file>