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19" r:id="rId4"/>
  </p:sldMasterIdLst>
  <p:notesMasterIdLst>
    <p:notesMasterId r:id="rId20"/>
  </p:notesMasterIdLst>
  <p:handoutMasterIdLst>
    <p:handoutMasterId r:id="rId21"/>
  </p:handoutMasterIdLst>
  <p:sldIdLst>
    <p:sldId id="5408" r:id="rId5"/>
    <p:sldId id="5399" r:id="rId6"/>
    <p:sldId id="5353" r:id="rId7"/>
    <p:sldId id="5370" r:id="rId8"/>
    <p:sldId id="5407" r:id="rId9"/>
    <p:sldId id="5401" r:id="rId10"/>
    <p:sldId id="5402" r:id="rId11"/>
    <p:sldId id="5403" r:id="rId12"/>
    <p:sldId id="5404" r:id="rId13"/>
    <p:sldId id="5405" r:id="rId14"/>
    <p:sldId id="5363" r:id="rId15"/>
    <p:sldId id="5362" r:id="rId16"/>
    <p:sldId id="5356" r:id="rId17"/>
    <p:sldId id="5357" r:id="rId18"/>
    <p:sldId id="5350" r:id="rId19"/>
  </p:sldIdLst>
  <p:sldSz cx="9145588" cy="6859588"/>
  <p:notesSz cx="6973888" cy="9236075"/>
  <p:defaultTextStyle>
    <a:defPPr>
      <a:defRPr lang="es-ES_tradnl"/>
    </a:defPPr>
    <a:lvl1pPr algn="l" rtl="0" fontAlgn="base">
      <a:spcBef>
        <a:spcPct val="0"/>
      </a:spcBef>
      <a:spcAft>
        <a:spcPct val="0"/>
      </a:spcAft>
      <a:defRPr sz="2700" kern="1200">
        <a:solidFill>
          <a:srgbClr val="447D1B"/>
        </a:solidFill>
        <a:latin typeface="Arial" pitchFamily="34" charset="0"/>
        <a:ea typeface="+mn-ea"/>
        <a:cs typeface="+mn-cs"/>
      </a:defRPr>
    </a:lvl1pPr>
    <a:lvl2pPr marL="432688" algn="l" rtl="0" fontAlgn="base">
      <a:spcBef>
        <a:spcPct val="0"/>
      </a:spcBef>
      <a:spcAft>
        <a:spcPct val="0"/>
      </a:spcAft>
      <a:defRPr sz="2700" kern="1200">
        <a:solidFill>
          <a:srgbClr val="447D1B"/>
        </a:solidFill>
        <a:latin typeface="Arial" pitchFamily="34" charset="0"/>
        <a:ea typeface="+mn-ea"/>
        <a:cs typeface="+mn-cs"/>
      </a:defRPr>
    </a:lvl2pPr>
    <a:lvl3pPr marL="865374" algn="l" rtl="0" fontAlgn="base">
      <a:spcBef>
        <a:spcPct val="0"/>
      </a:spcBef>
      <a:spcAft>
        <a:spcPct val="0"/>
      </a:spcAft>
      <a:defRPr sz="2700" kern="1200">
        <a:solidFill>
          <a:srgbClr val="447D1B"/>
        </a:solidFill>
        <a:latin typeface="Arial" pitchFamily="34" charset="0"/>
        <a:ea typeface="+mn-ea"/>
        <a:cs typeface="+mn-cs"/>
      </a:defRPr>
    </a:lvl3pPr>
    <a:lvl4pPr marL="1298062" algn="l" rtl="0" fontAlgn="base">
      <a:spcBef>
        <a:spcPct val="0"/>
      </a:spcBef>
      <a:spcAft>
        <a:spcPct val="0"/>
      </a:spcAft>
      <a:defRPr sz="2700" kern="1200">
        <a:solidFill>
          <a:srgbClr val="447D1B"/>
        </a:solidFill>
        <a:latin typeface="Arial" pitchFamily="34" charset="0"/>
        <a:ea typeface="+mn-ea"/>
        <a:cs typeface="+mn-cs"/>
      </a:defRPr>
    </a:lvl4pPr>
    <a:lvl5pPr marL="1730748" algn="l" rtl="0" fontAlgn="base">
      <a:spcBef>
        <a:spcPct val="0"/>
      </a:spcBef>
      <a:spcAft>
        <a:spcPct val="0"/>
      </a:spcAft>
      <a:defRPr sz="2700" kern="1200">
        <a:solidFill>
          <a:srgbClr val="447D1B"/>
        </a:solidFill>
        <a:latin typeface="Arial" pitchFamily="34" charset="0"/>
        <a:ea typeface="+mn-ea"/>
        <a:cs typeface="+mn-cs"/>
      </a:defRPr>
    </a:lvl5pPr>
    <a:lvl6pPr marL="2163435" algn="l" defTabSz="865374" rtl="0" eaLnBrk="1" latinLnBrk="0" hangingPunct="1">
      <a:defRPr sz="2700" kern="1200">
        <a:solidFill>
          <a:srgbClr val="447D1B"/>
        </a:solidFill>
        <a:latin typeface="Arial" pitchFamily="34" charset="0"/>
        <a:ea typeface="+mn-ea"/>
        <a:cs typeface="+mn-cs"/>
      </a:defRPr>
    </a:lvl6pPr>
    <a:lvl7pPr marL="2596122" algn="l" defTabSz="865374" rtl="0" eaLnBrk="1" latinLnBrk="0" hangingPunct="1">
      <a:defRPr sz="2700" kern="1200">
        <a:solidFill>
          <a:srgbClr val="447D1B"/>
        </a:solidFill>
        <a:latin typeface="Arial" pitchFamily="34" charset="0"/>
        <a:ea typeface="+mn-ea"/>
        <a:cs typeface="+mn-cs"/>
      </a:defRPr>
    </a:lvl7pPr>
    <a:lvl8pPr marL="3028810" algn="l" defTabSz="865374" rtl="0" eaLnBrk="1" latinLnBrk="0" hangingPunct="1">
      <a:defRPr sz="2700" kern="1200">
        <a:solidFill>
          <a:srgbClr val="447D1B"/>
        </a:solidFill>
        <a:latin typeface="Arial" pitchFamily="34" charset="0"/>
        <a:ea typeface="+mn-ea"/>
        <a:cs typeface="+mn-cs"/>
      </a:defRPr>
    </a:lvl8pPr>
    <a:lvl9pPr marL="3461497" algn="l" defTabSz="865374" rtl="0" eaLnBrk="1" latinLnBrk="0" hangingPunct="1">
      <a:defRPr sz="2700" kern="1200">
        <a:solidFill>
          <a:srgbClr val="447D1B"/>
        </a:solidFill>
        <a:latin typeface="Arial" pitchFamily="34" charset="0"/>
        <a:ea typeface="+mn-ea"/>
        <a:cs typeface="+mn-cs"/>
      </a:defRPr>
    </a:lvl9pPr>
  </p:defaultTextStyle>
  <p:extLst>
    <p:ext uri="{EFAFB233-063F-42B5-8137-9DF3F51BA10A}">
      <p15:sldGuideLst xmlns:p15="http://schemas.microsoft.com/office/powerpoint/2012/main">
        <p15:guide id="1" orient="horz" pos="2342">
          <p15:clr>
            <a:srgbClr val="A4A3A4"/>
          </p15:clr>
        </p15:guide>
        <p15:guide id="2" orient="horz" pos="4293">
          <p15:clr>
            <a:srgbClr val="A4A3A4"/>
          </p15:clr>
        </p15:guide>
        <p15:guide id="3" orient="horz" pos="4021">
          <p15:clr>
            <a:srgbClr val="A4A3A4"/>
          </p15:clr>
        </p15:guide>
        <p15:guide id="4" orient="horz" pos="4202">
          <p15:clr>
            <a:srgbClr val="A4A3A4"/>
          </p15:clr>
        </p15:guide>
        <p15:guide id="5" pos="284">
          <p15:clr>
            <a:srgbClr val="A4A3A4"/>
          </p15:clr>
        </p15:guide>
        <p15:guide id="6" pos="241">
          <p15:clr>
            <a:srgbClr val="A4A3A4"/>
          </p15:clr>
        </p15:guide>
        <p15:guide id="7" pos="5477">
          <p15:clr>
            <a:srgbClr val="A4A3A4"/>
          </p15:clr>
        </p15:guide>
        <p15:guide id="8" pos="5520">
          <p15:clr>
            <a:srgbClr val="A4A3A4"/>
          </p15:clr>
        </p15:guide>
        <p15:guide id="9" pos="2881">
          <p15:clr>
            <a:srgbClr val="A4A3A4"/>
          </p15:clr>
        </p15:guide>
        <p15:guide id="10" pos="2629">
          <p15:clr>
            <a:srgbClr val="A4A3A4"/>
          </p15:clr>
        </p15:guide>
        <p15:guide id="11" pos="3006">
          <p15:clr>
            <a:srgbClr val="A4A3A4"/>
          </p15:clr>
        </p15:guide>
        <p15:guide id="12" pos="2755">
          <p15:clr>
            <a:srgbClr val="A4A3A4"/>
          </p15:clr>
        </p15:guide>
      </p15:sldGuideLst>
    </p:ext>
    <p:ext uri="{2D200454-40CA-4A62-9FC3-DE9A4176ACB9}">
      <p15:notesGuideLst xmlns:p15="http://schemas.microsoft.com/office/powerpoint/2012/main">
        <p15:guide id="1" orient="horz" pos="2910">
          <p15:clr>
            <a:srgbClr val="A4A3A4"/>
          </p15:clr>
        </p15:guide>
        <p15:guide id="2" pos="219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Bugbee Lano" initials="JB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81A"/>
    <a:srgbClr val="73A616"/>
    <a:srgbClr val="FF5A00"/>
    <a:srgbClr val="86B8D6"/>
    <a:srgbClr val="FF9053"/>
    <a:srgbClr val="FFA16D"/>
    <a:srgbClr val="FFCC29"/>
    <a:srgbClr val="FFE653"/>
    <a:srgbClr val="FFE237"/>
    <a:srgbClr val="F2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947" autoAdjust="0"/>
    <p:restoredTop sz="83314" autoAdjust="0"/>
  </p:normalViewPr>
  <p:slideViewPr>
    <p:cSldViewPr showGuides="1">
      <p:cViewPr varScale="1">
        <p:scale>
          <a:sx n="37" d="100"/>
          <a:sy n="37" d="100"/>
        </p:scale>
        <p:origin x="787" y="53"/>
      </p:cViewPr>
      <p:guideLst>
        <p:guide orient="horz" pos="2342"/>
        <p:guide orient="horz" pos="4293"/>
        <p:guide orient="horz" pos="4021"/>
        <p:guide orient="horz" pos="4202"/>
        <p:guide pos="284"/>
        <p:guide pos="241"/>
        <p:guide pos="5477"/>
        <p:guide pos="5520"/>
        <p:guide pos="2881"/>
        <p:guide pos="2629"/>
        <p:guide pos="3006"/>
        <p:guide pos="2755"/>
      </p:guideLst>
    </p:cSldViewPr>
  </p:slideViewPr>
  <p:outlineViewPr>
    <p:cViewPr>
      <p:scale>
        <a:sx n="20" d="100"/>
        <a:sy n="20" d="100"/>
      </p:scale>
      <p:origin x="0" y="4068"/>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p:scale>
          <a:sx n="75" d="100"/>
          <a:sy n="75" d="100"/>
        </p:scale>
        <p:origin x="-4068" y="-462"/>
      </p:cViewPr>
      <p:guideLst>
        <p:guide orient="horz" pos="2910"/>
        <p:guide pos="21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5" y="8"/>
            <a:ext cx="3022074" cy="463894"/>
          </a:xfrm>
          <a:prstGeom prst="rect">
            <a:avLst/>
          </a:prstGeom>
          <a:noFill/>
          <a:ln w="9525">
            <a:noFill/>
            <a:miter lim="800000"/>
            <a:headEnd/>
            <a:tailEnd/>
          </a:ln>
          <a:effectLst/>
        </p:spPr>
        <p:txBody>
          <a:bodyPr vert="horz" wrap="square" lIns="89732" tIns="44862" rIns="89732" bIns="44862" numCol="1" anchor="t" anchorCtr="0" compatLnSpc="1">
            <a:prstTxWarp prst="textNoShape">
              <a:avLst/>
            </a:prstTxWarp>
          </a:bodyPr>
          <a:lstStyle>
            <a:lvl1pPr algn="l" defTabSz="898329" eaLnBrk="0" hangingPunct="0">
              <a:defRPr sz="1200" u="sng">
                <a:solidFill>
                  <a:schemeClr val="tx1"/>
                </a:solidFill>
                <a:latin typeface="Times New Roman" charset="0"/>
              </a:defRPr>
            </a:lvl1pPr>
          </a:lstStyle>
          <a:p>
            <a:pPr>
              <a:defRPr/>
            </a:pPr>
            <a:endParaRPr lang="es-ES_tradnl" altLang="en-GB" dirty="0"/>
          </a:p>
        </p:txBody>
      </p:sp>
      <p:sp>
        <p:nvSpPr>
          <p:cNvPr id="12292" name="Rectangle 4"/>
          <p:cNvSpPr>
            <a:spLocks noGrp="1" noChangeArrowheads="1"/>
          </p:cNvSpPr>
          <p:nvPr>
            <p:ph type="ftr" sz="quarter" idx="2"/>
          </p:nvPr>
        </p:nvSpPr>
        <p:spPr bwMode="auto">
          <a:xfrm>
            <a:off x="5" y="8772192"/>
            <a:ext cx="3022074" cy="463892"/>
          </a:xfrm>
          <a:prstGeom prst="rect">
            <a:avLst/>
          </a:prstGeom>
          <a:noFill/>
          <a:ln w="9525">
            <a:noFill/>
            <a:miter lim="800000"/>
            <a:headEnd/>
            <a:tailEnd/>
          </a:ln>
          <a:effectLst/>
        </p:spPr>
        <p:txBody>
          <a:bodyPr vert="horz" wrap="square" lIns="89732" tIns="44862" rIns="89732" bIns="44862" numCol="1" anchor="b" anchorCtr="0" compatLnSpc="1">
            <a:prstTxWarp prst="textNoShape">
              <a:avLst/>
            </a:prstTxWarp>
          </a:bodyPr>
          <a:lstStyle>
            <a:lvl1pPr algn="l" defTabSz="898329" eaLnBrk="0" hangingPunct="0">
              <a:defRPr sz="1200" u="sng">
                <a:solidFill>
                  <a:schemeClr val="tx1"/>
                </a:solidFill>
                <a:latin typeface="Times New Roman" charset="0"/>
              </a:defRPr>
            </a:lvl1pPr>
          </a:lstStyle>
          <a:p>
            <a:pPr>
              <a:defRPr/>
            </a:pPr>
            <a:endParaRPr lang="es-ES_tradnl" altLang="en-GB" dirty="0"/>
          </a:p>
        </p:txBody>
      </p:sp>
      <p:sp>
        <p:nvSpPr>
          <p:cNvPr id="12293" name="Rectangle 5"/>
          <p:cNvSpPr>
            <a:spLocks noGrp="1" noChangeArrowheads="1"/>
          </p:cNvSpPr>
          <p:nvPr>
            <p:ph type="sldNum" sz="quarter" idx="3"/>
          </p:nvPr>
        </p:nvSpPr>
        <p:spPr bwMode="auto">
          <a:xfrm>
            <a:off x="3951827" y="8772192"/>
            <a:ext cx="3022074" cy="463892"/>
          </a:xfrm>
          <a:prstGeom prst="rect">
            <a:avLst/>
          </a:prstGeom>
          <a:noFill/>
          <a:ln w="9525">
            <a:noFill/>
            <a:miter lim="800000"/>
            <a:headEnd/>
            <a:tailEnd/>
          </a:ln>
          <a:effectLst/>
        </p:spPr>
        <p:txBody>
          <a:bodyPr vert="horz" wrap="square" lIns="89732" tIns="44862" rIns="89732" bIns="44862" numCol="1" anchor="b" anchorCtr="0" compatLnSpc="1">
            <a:prstTxWarp prst="textNoShape">
              <a:avLst/>
            </a:prstTxWarp>
          </a:bodyPr>
          <a:lstStyle>
            <a:lvl1pPr algn="r" defTabSz="898329" eaLnBrk="0" hangingPunct="0">
              <a:defRPr sz="1200" u="sng">
                <a:solidFill>
                  <a:schemeClr val="tx1"/>
                </a:solidFill>
                <a:latin typeface="Times New Roman" charset="0"/>
              </a:defRPr>
            </a:lvl1pPr>
          </a:lstStyle>
          <a:p>
            <a:pPr>
              <a:defRPr/>
            </a:pPr>
            <a:fld id="{ABFC4773-651E-4651-9AFB-6FAA4D5B0215}" type="slidenum">
              <a:rPr lang="es-ES_tradnl" altLang="en-GB"/>
              <a:pPr>
                <a:defRPr/>
              </a:pPr>
              <a:t>‹#›</a:t>
            </a:fld>
            <a:endParaRPr lang="es-ES_tradnl" altLang="en-GB" dirty="0"/>
          </a:p>
        </p:txBody>
      </p:sp>
    </p:spTree>
    <p:extLst>
      <p:ext uri="{BB962C8B-B14F-4D97-AF65-F5344CB8AC3E}">
        <p14:creationId xmlns:p14="http://schemas.microsoft.com/office/powerpoint/2010/main" val="15010183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 y="8"/>
            <a:ext cx="3022074" cy="463894"/>
          </a:xfrm>
          <a:prstGeom prst="rect">
            <a:avLst/>
          </a:prstGeom>
          <a:noFill/>
          <a:ln w="9525">
            <a:noFill/>
            <a:miter lim="800000"/>
            <a:headEnd/>
            <a:tailEnd/>
          </a:ln>
          <a:effectLst/>
        </p:spPr>
        <p:txBody>
          <a:bodyPr vert="horz" wrap="square" lIns="89732" tIns="44862" rIns="89732" bIns="44862" numCol="1" anchor="t" anchorCtr="0" compatLnSpc="1">
            <a:prstTxWarp prst="textNoShape">
              <a:avLst/>
            </a:prstTxWarp>
          </a:bodyPr>
          <a:lstStyle>
            <a:lvl1pPr algn="l" defTabSz="898329" eaLnBrk="0" hangingPunct="0">
              <a:defRPr sz="1200" u="sng">
                <a:solidFill>
                  <a:schemeClr val="tx1"/>
                </a:solidFill>
                <a:latin typeface="Times New Roman" charset="0"/>
              </a:defRPr>
            </a:lvl1pPr>
          </a:lstStyle>
          <a:p>
            <a:pPr>
              <a:defRPr/>
            </a:pPr>
            <a:endParaRPr lang="es-ES_tradnl" altLang="en-GB" dirty="0"/>
          </a:p>
        </p:txBody>
      </p:sp>
      <p:sp>
        <p:nvSpPr>
          <p:cNvPr id="9219" name="Rectangle 3"/>
          <p:cNvSpPr>
            <a:spLocks noGrp="1" noChangeArrowheads="1"/>
          </p:cNvSpPr>
          <p:nvPr>
            <p:ph type="dt" idx="1"/>
          </p:nvPr>
        </p:nvSpPr>
        <p:spPr bwMode="auto">
          <a:xfrm>
            <a:off x="3951827" y="8"/>
            <a:ext cx="3022074" cy="463894"/>
          </a:xfrm>
          <a:prstGeom prst="rect">
            <a:avLst/>
          </a:prstGeom>
          <a:noFill/>
          <a:ln w="9525">
            <a:noFill/>
            <a:miter lim="800000"/>
            <a:headEnd/>
            <a:tailEnd/>
          </a:ln>
          <a:effectLst/>
        </p:spPr>
        <p:txBody>
          <a:bodyPr vert="horz" wrap="square" lIns="89732" tIns="44862" rIns="89732" bIns="44862" numCol="1" anchor="t" anchorCtr="0" compatLnSpc="1">
            <a:prstTxWarp prst="textNoShape">
              <a:avLst/>
            </a:prstTxWarp>
          </a:bodyPr>
          <a:lstStyle>
            <a:lvl1pPr algn="r" defTabSz="898329" eaLnBrk="0" hangingPunct="0">
              <a:defRPr sz="1200" u="sng">
                <a:solidFill>
                  <a:schemeClr val="tx1"/>
                </a:solidFill>
                <a:latin typeface="Times New Roman" charset="0"/>
              </a:defRPr>
            </a:lvl1pPr>
          </a:lstStyle>
          <a:p>
            <a:pPr>
              <a:defRPr/>
            </a:pPr>
            <a:endParaRPr lang="es-ES_tradnl" altLang="en-GB" dirty="0"/>
          </a:p>
        </p:txBody>
      </p:sp>
      <p:sp>
        <p:nvSpPr>
          <p:cNvPr id="53252" name="Rectangle 4"/>
          <p:cNvSpPr>
            <a:spLocks noGrp="1" noRot="1" noChangeAspect="1" noChangeArrowheads="1" noTextEdit="1"/>
          </p:cNvSpPr>
          <p:nvPr>
            <p:ph type="sldImg" idx="2"/>
          </p:nvPr>
        </p:nvSpPr>
        <p:spPr bwMode="auto">
          <a:xfrm>
            <a:off x="1184275" y="695325"/>
            <a:ext cx="4621213" cy="3465513"/>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28113" y="4385346"/>
            <a:ext cx="5117731" cy="4155638"/>
          </a:xfrm>
          <a:prstGeom prst="rect">
            <a:avLst/>
          </a:prstGeom>
          <a:noFill/>
          <a:ln w="9525">
            <a:noFill/>
            <a:miter lim="800000"/>
            <a:headEnd/>
            <a:tailEnd/>
          </a:ln>
          <a:effectLst/>
        </p:spPr>
        <p:txBody>
          <a:bodyPr vert="horz" wrap="square" lIns="89732" tIns="44862" rIns="89732" bIns="44862" numCol="1" anchor="t" anchorCtr="0" compatLnSpc="1">
            <a:prstTxWarp prst="textNoShape">
              <a:avLst/>
            </a:prstTxWarp>
          </a:bodyPr>
          <a:lstStyle/>
          <a:p>
            <a:pPr lvl="0"/>
            <a:r>
              <a:rPr lang="es-ES_tradnl" altLang="en-GB" noProof="0"/>
              <a:t>Haga clic para modificar el estilo de texto del patrón</a:t>
            </a:r>
          </a:p>
          <a:p>
            <a:pPr lvl="1"/>
            <a:r>
              <a:rPr lang="es-ES_tradnl" altLang="en-GB" noProof="0"/>
              <a:t>Segundo nivel</a:t>
            </a:r>
          </a:p>
          <a:p>
            <a:pPr lvl="2"/>
            <a:r>
              <a:rPr lang="es-ES_tradnl" altLang="en-GB" noProof="0"/>
              <a:t>Tercer nivel</a:t>
            </a:r>
          </a:p>
          <a:p>
            <a:pPr lvl="3"/>
            <a:r>
              <a:rPr lang="es-ES_tradnl" altLang="en-GB" noProof="0"/>
              <a:t>Cuarto nivel</a:t>
            </a:r>
          </a:p>
          <a:p>
            <a:pPr lvl="4"/>
            <a:r>
              <a:rPr lang="es-ES_tradnl" altLang="en-GB" noProof="0"/>
              <a:t>Quinto nivel</a:t>
            </a:r>
          </a:p>
        </p:txBody>
      </p:sp>
      <p:sp>
        <p:nvSpPr>
          <p:cNvPr id="9222" name="Rectangle 6"/>
          <p:cNvSpPr>
            <a:spLocks noGrp="1" noChangeArrowheads="1"/>
          </p:cNvSpPr>
          <p:nvPr>
            <p:ph type="ftr" sz="quarter" idx="4"/>
          </p:nvPr>
        </p:nvSpPr>
        <p:spPr bwMode="auto">
          <a:xfrm>
            <a:off x="5" y="8772192"/>
            <a:ext cx="3022074" cy="463892"/>
          </a:xfrm>
          <a:prstGeom prst="rect">
            <a:avLst/>
          </a:prstGeom>
          <a:noFill/>
          <a:ln w="9525">
            <a:noFill/>
            <a:miter lim="800000"/>
            <a:headEnd/>
            <a:tailEnd/>
          </a:ln>
          <a:effectLst/>
        </p:spPr>
        <p:txBody>
          <a:bodyPr vert="horz" wrap="square" lIns="89732" tIns="44862" rIns="89732" bIns="44862" numCol="1" anchor="b" anchorCtr="0" compatLnSpc="1">
            <a:prstTxWarp prst="textNoShape">
              <a:avLst/>
            </a:prstTxWarp>
          </a:bodyPr>
          <a:lstStyle>
            <a:lvl1pPr algn="l" defTabSz="898329" eaLnBrk="0" hangingPunct="0">
              <a:defRPr sz="1200" u="sng">
                <a:solidFill>
                  <a:schemeClr val="tx1"/>
                </a:solidFill>
                <a:latin typeface="Times New Roman" charset="0"/>
              </a:defRPr>
            </a:lvl1pPr>
          </a:lstStyle>
          <a:p>
            <a:pPr>
              <a:defRPr/>
            </a:pPr>
            <a:endParaRPr lang="es-ES_tradnl" altLang="en-GB" dirty="0"/>
          </a:p>
        </p:txBody>
      </p:sp>
      <p:sp>
        <p:nvSpPr>
          <p:cNvPr id="9223" name="Rectangle 7"/>
          <p:cNvSpPr>
            <a:spLocks noGrp="1" noChangeArrowheads="1"/>
          </p:cNvSpPr>
          <p:nvPr>
            <p:ph type="sldNum" sz="quarter" idx="5"/>
          </p:nvPr>
        </p:nvSpPr>
        <p:spPr bwMode="auto">
          <a:xfrm>
            <a:off x="3951827" y="8772192"/>
            <a:ext cx="3022074" cy="463892"/>
          </a:xfrm>
          <a:prstGeom prst="rect">
            <a:avLst/>
          </a:prstGeom>
          <a:noFill/>
          <a:ln w="9525">
            <a:noFill/>
            <a:miter lim="800000"/>
            <a:headEnd/>
            <a:tailEnd/>
          </a:ln>
          <a:effectLst/>
        </p:spPr>
        <p:txBody>
          <a:bodyPr vert="horz" wrap="square" lIns="89732" tIns="44862" rIns="89732" bIns="44862" numCol="1" anchor="b" anchorCtr="0" compatLnSpc="1">
            <a:prstTxWarp prst="textNoShape">
              <a:avLst/>
            </a:prstTxWarp>
          </a:bodyPr>
          <a:lstStyle>
            <a:lvl1pPr algn="r" defTabSz="898329" eaLnBrk="0" hangingPunct="0">
              <a:defRPr sz="1200" u="sng">
                <a:solidFill>
                  <a:schemeClr val="tx1"/>
                </a:solidFill>
                <a:latin typeface="Times New Roman" charset="0"/>
              </a:defRPr>
            </a:lvl1pPr>
          </a:lstStyle>
          <a:p>
            <a:pPr>
              <a:defRPr/>
            </a:pPr>
            <a:fld id="{DA2B2F16-336A-4C61-99BC-C4E9BDA90507}" type="slidenum">
              <a:rPr lang="es-ES_tradnl" altLang="en-GB"/>
              <a:pPr>
                <a:defRPr/>
              </a:pPr>
              <a:t>‹#›</a:t>
            </a:fld>
            <a:endParaRPr lang="es-ES_tradnl" altLang="en-GB" dirty="0"/>
          </a:p>
        </p:txBody>
      </p:sp>
    </p:spTree>
    <p:extLst>
      <p:ext uri="{BB962C8B-B14F-4D97-AF65-F5344CB8AC3E}">
        <p14:creationId xmlns:p14="http://schemas.microsoft.com/office/powerpoint/2010/main" val="17737962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688" algn="l" rtl="0" eaLnBrk="0" fontAlgn="base" hangingPunct="0">
      <a:spcBef>
        <a:spcPct val="30000"/>
      </a:spcBef>
      <a:spcAft>
        <a:spcPct val="0"/>
      </a:spcAft>
      <a:defRPr sz="1100" kern="1200">
        <a:solidFill>
          <a:schemeClr val="tx1"/>
        </a:solidFill>
        <a:latin typeface="Arial" charset="0"/>
        <a:ea typeface="+mn-ea"/>
        <a:cs typeface="+mn-cs"/>
      </a:defRPr>
    </a:lvl2pPr>
    <a:lvl3pPr marL="865374" algn="l" rtl="0" eaLnBrk="0" fontAlgn="base" hangingPunct="0">
      <a:spcBef>
        <a:spcPct val="30000"/>
      </a:spcBef>
      <a:spcAft>
        <a:spcPct val="0"/>
      </a:spcAft>
      <a:defRPr sz="1100" kern="1200">
        <a:solidFill>
          <a:schemeClr val="tx1"/>
        </a:solidFill>
        <a:latin typeface="Arial" charset="0"/>
        <a:ea typeface="+mn-ea"/>
        <a:cs typeface="+mn-cs"/>
      </a:defRPr>
    </a:lvl3pPr>
    <a:lvl4pPr marL="1298062" algn="l" rtl="0" eaLnBrk="0" fontAlgn="base" hangingPunct="0">
      <a:spcBef>
        <a:spcPct val="30000"/>
      </a:spcBef>
      <a:spcAft>
        <a:spcPct val="0"/>
      </a:spcAft>
      <a:defRPr sz="1100" kern="1200">
        <a:solidFill>
          <a:schemeClr val="tx1"/>
        </a:solidFill>
        <a:latin typeface="Arial" charset="0"/>
        <a:ea typeface="+mn-ea"/>
        <a:cs typeface="+mn-cs"/>
      </a:defRPr>
    </a:lvl4pPr>
    <a:lvl5pPr marL="1730748" algn="l" rtl="0" eaLnBrk="0" fontAlgn="base" hangingPunct="0">
      <a:spcBef>
        <a:spcPct val="30000"/>
      </a:spcBef>
      <a:spcAft>
        <a:spcPct val="0"/>
      </a:spcAft>
      <a:defRPr sz="1100" kern="1200">
        <a:solidFill>
          <a:schemeClr val="tx1"/>
        </a:solidFill>
        <a:latin typeface="Arial" charset="0"/>
        <a:ea typeface="+mn-ea"/>
        <a:cs typeface="+mn-cs"/>
      </a:defRPr>
    </a:lvl5pPr>
    <a:lvl6pPr marL="2163435" algn="l" defTabSz="865374" rtl="0" eaLnBrk="1" latinLnBrk="0" hangingPunct="1">
      <a:defRPr sz="1100" kern="1200">
        <a:solidFill>
          <a:schemeClr val="tx1"/>
        </a:solidFill>
        <a:latin typeface="+mn-lt"/>
        <a:ea typeface="+mn-ea"/>
        <a:cs typeface="+mn-cs"/>
      </a:defRPr>
    </a:lvl6pPr>
    <a:lvl7pPr marL="2596122" algn="l" defTabSz="865374" rtl="0" eaLnBrk="1" latinLnBrk="0" hangingPunct="1">
      <a:defRPr sz="1100" kern="1200">
        <a:solidFill>
          <a:schemeClr val="tx1"/>
        </a:solidFill>
        <a:latin typeface="+mn-lt"/>
        <a:ea typeface="+mn-ea"/>
        <a:cs typeface="+mn-cs"/>
      </a:defRPr>
    </a:lvl7pPr>
    <a:lvl8pPr marL="3028810" algn="l" defTabSz="865374" rtl="0" eaLnBrk="1" latinLnBrk="0" hangingPunct="1">
      <a:defRPr sz="1100" kern="1200">
        <a:solidFill>
          <a:schemeClr val="tx1"/>
        </a:solidFill>
        <a:latin typeface="+mn-lt"/>
        <a:ea typeface="+mn-ea"/>
        <a:cs typeface="+mn-cs"/>
      </a:defRPr>
    </a:lvl8pPr>
    <a:lvl9pPr marL="3461497" algn="l" defTabSz="86537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4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46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52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265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665846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97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796448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917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80917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2 Rectángulo"/>
          <p:cNvSpPr/>
          <p:nvPr userDrawn="1"/>
        </p:nvSpPr>
        <p:spPr>
          <a:xfrm>
            <a:off x="-25549" y="1"/>
            <a:ext cx="9171138"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marL="0" indent="0" algn="ctr">
              <a:buFont typeface="Arial" panose="020B0604020202020204" pitchFamily="34" charset="0"/>
              <a:buNone/>
            </a:pP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398" y="1349161"/>
            <a:ext cx="1986057" cy="1225296"/>
          </a:xfrm>
          <a:prstGeom prst="rect">
            <a:avLst/>
          </a:prstGeom>
        </p:spPr>
      </p:pic>
      <p:sp>
        <p:nvSpPr>
          <p:cNvPr id="5" name="4 Rectángulo"/>
          <p:cNvSpPr/>
          <p:nvPr userDrawn="1"/>
        </p:nvSpPr>
        <p:spPr>
          <a:xfrm rot="5400000">
            <a:off x="4536778" y="-1501971"/>
            <a:ext cx="72034" cy="824275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6" name="2 Marcador de texto"/>
          <p:cNvSpPr>
            <a:spLocks noGrp="1"/>
          </p:cNvSpPr>
          <p:nvPr>
            <p:ph type="body" sz="quarter" idx="10" hasCustomPrompt="1"/>
          </p:nvPr>
        </p:nvSpPr>
        <p:spPr>
          <a:xfrm>
            <a:off x="4240392" y="1773226"/>
            <a:ext cx="4443690" cy="432148"/>
          </a:xfrm>
          <a:prstGeom prst="rect">
            <a:avLst/>
          </a:prstGeom>
        </p:spPr>
        <p:txBody>
          <a:bodyPr lIns="0" tIns="43279" rIns="86557" bIns="44301" anchor="ctr" anchorCtr="0"/>
          <a:lstStyle>
            <a:lvl1pPr marL="0" indent="0">
              <a:buNone/>
              <a:defRPr sz="1700" b="1" baseline="0">
                <a:solidFill>
                  <a:srgbClr val="5C881A"/>
                </a:solidFill>
                <a:latin typeface="Arial" panose="020B0604020202020204" pitchFamily="34" charset="0"/>
                <a:cs typeface="Arial" panose="020B0604020202020204" pitchFamily="34" charset="0"/>
              </a:defRPr>
            </a:lvl1pPr>
          </a:lstStyle>
          <a:p>
            <a:pPr lvl="0"/>
            <a:r>
              <a:rPr lang="en-GB" dirty="0">
                <a:effectLst/>
              </a:rPr>
              <a:t>Business Management or Corporate</a:t>
            </a:r>
            <a:endParaRPr lang="en-GB" dirty="0"/>
          </a:p>
        </p:txBody>
      </p:sp>
      <p:sp>
        <p:nvSpPr>
          <p:cNvPr id="7" name="6 Título"/>
          <p:cNvSpPr>
            <a:spLocks noGrp="1"/>
          </p:cNvSpPr>
          <p:nvPr>
            <p:ph type="title" hasCustomPrompt="1"/>
          </p:nvPr>
        </p:nvSpPr>
        <p:spPr>
          <a:xfrm>
            <a:off x="4240095" y="2655423"/>
            <a:ext cx="4454076" cy="4159406"/>
          </a:xfrm>
          <a:prstGeom prst="rect">
            <a:avLst/>
          </a:prstGeom>
        </p:spPr>
        <p:txBody>
          <a:bodyPr lIns="0" tIns="102233" rIns="86537" bIns="43268"/>
          <a:lstStyle>
            <a:lvl1pPr algn="l">
              <a:defRPr sz="4200" b="1" baseline="0">
                <a:solidFill>
                  <a:srgbClr val="5C881A"/>
                </a:solidFill>
                <a:latin typeface="Arial" pitchFamily="34" charset="0"/>
                <a:cs typeface="Arial" pitchFamily="34" charset="0"/>
              </a:defRPr>
            </a:lvl1pPr>
          </a:lstStyle>
          <a:p>
            <a:r>
              <a:rPr lang="en-GB" dirty="0">
                <a:effectLst/>
              </a:rPr>
              <a:t>Title</a:t>
            </a:r>
            <a:endParaRPr lang="en-US" dirty="0"/>
          </a:p>
        </p:txBody>
      </p:sp>
      <p:sp>
        <p:nvSpPr>
          <p:cNvPr id="9" name="8 Marcador de texto"/>
          <p:cNvSpPr>
            <a:spLocks noGrp="1"/>
          </p:cNvSpPr>
          <p:nvPr>
            <p:ph type="body" sz="quarter" idx="12" hasCustomPrompt="1"/>
          </p:nvPr>
        </p:nvSpPr>
        <p:spPr>
          <a:xfrm>
            <a:off x="4240391" y="2205375"/>
            <a:ext cx="4453782" cy="378014"/>
          </a:xfrm>
          <a:prstGeom prst="rect">
            <a:avLst/>
          </a:prstGeom>
        </p:spPr>
        <p:txBody>
          <a:bodyPr lIns="0" tIns="43279" rIns="86557" bIns="43279"/>
          <a:lstStyle>
            <a:lvl1pPr marL="324515" indent="-324515">
              <a:buNone/>
              <a:defRPr lang="en-GB" sz="17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a:t>Date</a:t>
            </a:r>
            <a:endParaRPr lang="en-GB" dirty="0"/>
          </a:p>
        </p:txBody>
      </p:sp>
    </p:spTree>
    <p:extLst>
      <p:ext uri="{BB962C8B-B14F-4D97-AF65-F5344CB8AC3E}">
        <p14:creationId xmlns:p14="http://schemas.microsoft.com/office/powerpoint/2010/main" val="234271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3" name="2 Marcador de posición de imagen"/>
          <p:cNvSpPr>
            <a:spLocks noGrp="1"/>
          </p:cNvSpPr>
          <p:nvPr>
            <p:ph type="pic" sz="quarter" idx="13" hasCustomPrompt="1"/>
          </p:nvPr>
        </p:nvSpPr>
        <p:spPr>
          <a:xfrm>
            <a:off x="451418" y="764885"/>
            <a:ext cx="8242754" cy="5618344"/>
          </a:xfrm>
          <a:prstGeom prst="rect">
            <a:avLst/>
          </a:prstGeom>
        </p:spPr>
        <p:txBody>
          <a:bodyPr lIns="86557" tIns="43279" rIns="86557" bIns="43279"/>
          <a:lstStyle>
            <a:lvl1pPr>
              <a:defRPr/>
            </a:lvl1pPr>
          </a:lstStyle>
          <a:p>
            <a:r>
              <a:rPr lang="es-ES" dirty="0"/>
              <a:t>Image</a:t>
            </a:r>
            <a:endParaRPr lang="en-GB" dirty="0"/>
          </a:p>
        </p:txBody>
      </p:sp>
      <p:sp>
        <p:nvSpPr>
          <p:cNvPr id="7"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8"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2641642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BIG PHOTO">
    <p:spTree>
      <p:nvGrpSpPr>
        <p:cNvPr id="1" name=""/>
        <p:cNvGrpSpPr/>
        <p:nvPr/>
      </p:nvGrpSpPr>
      <p:grpSpPr>
        <a:xfrm>
          <a:off x="0" y="0"/>
          <a:ext cx="0" cy="0"/>
          <a:chOff x="0" y="0"/>
          <a:chExt cx="0" cy="0"/>
        </a:xfrm>
      </p:grpSpPr>
      <p:sp>
        <p:nvSpPr>
          <p:cNvPr id="3" name="2 Marcador de posición de imagen"/>
          <p:cNvSpPr>
            <a:spLocks noGrp="1"/>
          </p:cNvSpPr>
          <p:nvPr>
            <p:ph type="pic" sz="quarter" idx="13" hasCustomPrompt="1"/>
          </p:nvPr>
        </p:nvSpPr>
        <p:spPr>
          <a:xfrm>
            <a:off x="2" y="692857"/>
            <a:ext cx="9145588" cy="5690371"/>
          </a:xfrm>
          <a:prstGeom prst="rect">
            <a:avLst/>
          </a:prstGeom>
          <a:ln w="28575">
            <a:noFill/>
          </a:ln>
        </p:spPr>
        <p:txBody>
          <a:bodyPr lIns="86557" tIns="43279" rIns="86557" bIns="43279"/>
          <a:lstStyle>
            <a:lvl1pPr>
              <a:defRPr/>
            </a:lvl1pPr>
          </a:lstStyle>
          <a:p>
            <a:r>
              <a:rPr lang="es-ES" dirty="0"/>
              <a:t>Image</a:t>
            </a:r>
            <a:endParaRPr lang="en-GB" dirty="0"/>
          </a:p>
        </p:txBody>
      </p:sp>
      <p:cxnSp>
        <p:nvCxnSpPr>
          <p:cNvPr id="7" name="6 Conector recto"/>
          <p:cNvCxnSpPr/>
          <p:nvPr userDrawn="1"/>
        </p:nvCxnSpPr>
        <p:spPr>
          <a:xfrm flipV="1">
            <a:off x="2" y="6382806"/>
            <a:ext cx="9145588"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userDrawn="1"/>
        </p:nvCxnSpPr>
        <p:spPr>
          <a:xfrm flipV="1">
            <a:off x="-19988" y="692856"/>
            <a:ext cx="9145588" cy="422"/>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8"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0"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186731893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N TWO BLOCKS-1">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418" y="836807"/>
            <a:ext cx="8242754" cy="936420"/>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7" y="1917276"/>
            <a:ext cx="8310174" cy="4176960"/>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sp>
        <p:nvSpPr>
          <p:cNvPr id="10"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1"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33360939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N TWO BLOCKS-2">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418" y="836807"/>
            <a:ext cx="8242754" cy="280906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cxnSp>
        <p:nvCxnSpPr>
          <p:cNvPr id="9" name="8 Conector recto"/>
          <p:cNvCxnSpPr/>
          <p:nvPr userDrawn="1"/>
        </p:nvCxnSpPr>
        <p:spPr>
          <a:xfrm flipH="1">
            <a:off x="451416" y="3717893"/>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exto"/>
          <p:cNvSpPr>
            <a:spLocks noGrp="1"/>
          </p:cNvSpPr>
          <p:nvPr>
            <p:ph type="body" sz="quarter" idx="13" hasCustomPrompt="1"/>
          </p:nvPr>
        </p:nvSpPr>
        <p:spPr>
          <a:xfrm>
            <a:off x="451417" y="3789919"/>
            <a:ext cx="8310174" cy="2304318"/>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sp>
        <p:nvSpPr>
          <p:cNvPr id="10"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1"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28107000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N THREE BLOCK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418" y="836807"/>
            <a:ext cx="8242754" cy="158464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9" y="2565039"/>
            <a:ext cx="8243167" cy="1801076"/>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cxnSp>
        <p:nvCxnSpPr>
          <p:cNvPr id="10" name="9 Conector recto"/>
          <p:cNvCxnSpPr/>
          <p:nvPr userDrawn="1"/>
        </p:nvCxnSpPr>
        <p:spPr>
          <a:xfrm flipH="1">
            <a:off x="451418" y="2493473"/>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418" y="4438140"/>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418" y="4510164"/>
            <a:ext cx="8242754" cy="1800022"/>
          </a:xfrm>
          <a:prstGeom prst="rect">
            <a:avLst/>
          </a:prstGeom>
        </p:spPr>
        <p:txBody>
          <a:bodyPr lIns="0" tIns="43279" rIns="0" bIns="43279"/>
          <a:lstStyle>
            <a:lvl1pPr marL="0" indent="0" algn="l" defTabSz="43268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n-GB" dirty="0">
                <a:effectLst/>
              </a:rPr>
              <a:t>Third text</a:t>
            </a:r>
            <a:endParaRPr lang="en-GB" dirty="0"/>
          </a:p>
        </p:txBody>
      </p:sp>
      <p:sp>
        <p:nvSpPr>
          <p:cNvPr id="12"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4" name="6 Título"/>
          <p:cNvSpPr>
            <a:spLocks noGrp="1"/>
          </p:cNvSpPr>
          <p:nvPr>
            <p:ph type="title" hasCustomPrompt="1"/>
          </p:nvPr>
        </p:nvSpPr>
        <p:spPr>
          <a:xfrm>
            <a:off x="451418" y="116661"/>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1088719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COLOR IN THREE BLOCK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418" y="836807"/>
            <a:ext cx="8242754" cy="1584642"/>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9" y="2565039"/>
            <a:ext cx="8243167" cy="1801076"/>
          </a:xfrm>
          <a:prstGeom prst="rect">
            <a:avLst/>
          </a:prstGeom>
        </p:spPr>
        <p:txBody>
          <a:bodyPr lIns="0" tIns="43279" rIns="0" bIns="43279"/>
          <a:lstStyle>
            <a:lvl1pPr marL="324589" indent="-324589">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sp>
        <p:nvSpPr>
          <p:cNvPr id="4" name="3 Marcador de texto"/>
          <p:cNvSpPr>
            <a:spLocks noGrp="1"/>
          </p:cNvSpPr>
          <p:nvPr>
            <p:ph type="body" sz="quarter" idx="14" hasCustomPrompt="1"/>
          </p:nvPr>
        </p:nvSpPr>
        <p:spPr>
          <a:xfrm>
            <a:off x="451418" y="4510164"/>
            <a:ext cx="8242754" cy="1800022"/>
          </a:xfrm>
          <a:prstGeom prst="rect">
            <a:avLst/>
          </a:prstGeom>
        </p:spPr>
        <p:txBody>
          <a:bodyPr lIns="0" tIns="43279" rIns="0" bIns="43279"/>
          <a:lstStyle>
            <a:lvl1pPr marL="0" indent="0" algn="l" defTabSz="432688" rtl="0" eaLnBrk="0" fontAlgn="base" hangingPunct="0">
              <a:spcBef>
                <a:spcPct val="20000"/>
              </a:spcBef>
              <a:spcAft>
                <a:spcPct val="0"/>
              </a:spcAft>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n-GB" dirty="0">
                <a:effectLst/>
              </a:rPr>
              <a:t>Third text</a:t>
            </a:r>
            <a:endParaRPr lang="en-GB" dirty="0"/>
          </a:p>
        </p:txBody>
      </p:sp>
      <p:sp>
        <p:nvSpPr>
          <p:cNvPr id="12"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4"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97754636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IN FOUR BLOCK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418" y="836807"/>
            <a:ext cx="8242754" cy="1152494"/>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9" y="2133351"/>
            <a:ext cx="8243167" cy="1368468"/>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cxnSp>
        <p:nvCxnSpPr>
          <p:cNvPr id="10" name="9 Conector recto"/>
          <p:cNvCxnSpPr/>
          <p:nvPr userDrawn="1"/>
        </p:nvCxnSpPr>
        <p:spPr>
          <a:xfrm flipH="1">
            <a:off x="451418" y="2061325"/>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1" name="10 Conector recto"/>
          <p:cNvCxnSpPr/>
          <p:nvPr userDrawn="1"/>
        </p:nvCxnSpPr>
        <p:spPr>
          <a:xfrm flipH="1">
            <a:off x="451418" y="4942312"/>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418" y="3639964"/>
            <a:ext cx="8242754" cy="1230324"/>
          </a:xfrm>
          <a:prstGeom prst="rect">
            <a:avLst/>
          </a:prstGeom>
        </p:spPr>
        <p:txBody>
          <a:bodyPr lIns="0" tIns="43279" rIns="0" bIns="43279"/>
          <a:lstStyle>
            <a:lvl1pPr marL="0" indent="0" algn="l" defTabSz="43268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n-GB" dirty="0">
                <a:effectLst/>
              </a:rPr>
              <a:t>Third </a:t>
            </a:r>
            <a:r>
              <a:rPr lang="en-GB" dirty="0" err="1">
                <a:effectLst/>
              </a:rPr>
              <a:t>tetx</a:t>
            </a:r>
            <a:endParaRPr lang="en-GB" dirty="0"/>
          </a:p>
        </p:txBody>
      </p:sp>
      <p:cxnSp>
        <p:nvCxnSpPr>
          <p:cNvPr id="12" name="11 Conector recto"/>
          <p:cNvCxnSpPr/>
          <p:nvPr userDrawn="1"/>
        </p:nvCxnSpPr>
        <p:spPr>
          <a:xfrm flipH="1">
            <a:off x="451418" y="3573844"/>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418" y="5014486"/>
            <a:ext cx="8242754" cy="1295700"/>
          </a:xfrm>
          <a:prstGeom prst="rect">
            <a:avLst/>
          </a:prstGeom>
        </p:spPr>
        <p:txBody>
          <a:bodyPr lIns="0" tIns="43279" rIns="0" bIns="43279"/>
          <a:lstStyle>
            <a:lvl1pPr marL="0" indent="0" algn="l" defTabSz="43268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n-GB" dirty="0">
                <a:effectLst/>
              </a:rPr>
              <a:t>Fourth text</a:t>
            </a: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5"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256336290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OLOR IN FOUR BLOCK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418" y="836807"/>
            <a:ext cx="8242754"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9" y="2133351"/>
            <a:ext cx="8243167" cy="1368468"/>
          </a:xfrm>
          <a:prstGeom prst="rect">
            <a:avLst/>
          </a:prstGeom>
        </p:spPr>
        <p:txBody>
          <a:bodyPr lIns="0" tIns="43279" rIns="0" bIns="43279"/>
          <a:lstStyle>
            <a:lvl1pPr marL="324589" indent="-324589">
              <a:buNone/>
              <a:defRPr lang="en-GB" sz="2300" b="1" kern="1200" baseline="0" dirty="0">
                <a:solidFill>
                  <a:srgbClr val="73A616"/>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sp>
        <p:nvSpPr>
          <p:cNvPr id="4" name="3 Marcador de texto"/>
          <p:cNvSpPr>
            <a:spLocks noGrp="1"/>
          </p:cNvSpPr>
          <p:nvPr>
            <p:ph type="body" sz="quarter" idx="14" hasCustomPrompt="1"/>
          </p:nvPr>
        </p:nvSpPr>
        <p:spPr>
          <a:xfrm>
            <a:off x="451418" y="3639964"/>
            <a:ext cx="8242754" cy="1230324"/>
          </a:xfrm>
          <a:prstGeom prst="rect">
            <a:avLst/>
          </a:prstGeom>
        </p:spPr>
        <p:txBody>
          <a:bodyPr lIns="0" tIns="43279" rIns="0" bIns="43279"/>
          <a:lstStyle>
            <a:lvl1pPr marL="324515" indent="-324515">
              <a:buNone/>
              <a:defRPr lang="en-GB" sz="2300" b="1" kern="1200" baseline="0" dirty="0">
                <a:solidFill>
                  <a:srgbClr val="0070C0"/>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Third</a:t>
            </a:r>
            <a:r>
              <a:rPr lang="es-ES" dirty="0"/>
              <a:t> </a:t>
            </a:r>
            <a:r>
              <a:rPr lang="es-ES" dirty="0" err="1"/>
              <a:t>text</a:t>
            </a:r>
            <a:endParaRPr lang="en-GB" dirty="0"/>
          </a:p>
        </p:txBody>
      </p:sp>
      <p:sp>
        <p:nvSpPr>
          <p:cNvPr id="7" name="6 Marcador de texto"/>
          <p:cNvSpPr>
            <a:spLocks noGrp="1"/>
          </p:cNvSpPr>
          <p:nvPr>
            <p:ph type="body" sz="quarter" idx="15" hasCustomPrompt="1"/>
          </p:nvPr>
        </p:nvSpPr>
        <p:spPr>
          <a:xfrm>
            <a:off x="451418" y="5014486"/>
            <a:ext cx="8242754" cy="1295700"/>
          </a:xfrm>
          <a:prstGeom prst="rect">
            <a:avLst/>
          </a:prstGeom>
        </p:spPr>
        <p:txBody>
          <a:bodyPr lIns="0" tIns="43279" rIns="0" bIns="43279"/>
          <a:lstStyle>
            <a:lvl1pPr marL="324515" indent="-324515">
              <a:buNone/>
              <a:defRPr lang="en-GB" sz="2300" b="1" kern="1200" baseline="0" dirty="0">
                <a:solidFill>
                  <a:srgbClr val="FF5A00"/>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Fourth</a:t>
            </a:r>
            <a:r>
              <a:rPr lang="es-ES" dirty="0"/>
              <a:t> </a:t>
            </a:r>
            <a:r>
              <a:rPr lang="es-ES" dirty="0" err="1"/>
              <a:t>text</a:t>
            </a: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5"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362950412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IN FOUR BLOCKS-2">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2 Marcador de texto"/>
          <p:cNvSpPr>
            <a:spLocks noGrp="1"/>
          </p:cNvSpPr>
          <p:nvPr>
            <p:ph type="body" sz="quarter" idx="10" hasCustomPrompt="1"/>
          </p:nvPr>
        </p:nvSpPr>
        <p:spPr>
          <a:xfrm>
            <a:off x="451559" y="836807"/>
            <a:ext cx="3921910" cy="1368568"/>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left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9" y="2349423"/>
            <a:ext cx="8243167" cy="1152396"/>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cxnSp>
        <p:nvCxnSpPr>
          <p:cNvPr id="10" name="9 Conector recto"/>
          <p:cNvCxnSpPr/>
          <p:nvPr userDrawn="1"/>
        </p:nvCxnSpPr>
        <p:spPr>
          <a:xfrm flipH="1">
            <a:off x="451418" y="2277399"/>
            <a:ext cx="8242754"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418" y="3639966"/>
            <a:ext cx="8242754" cy="1158299"/>
          </a:xfrm>
          <a:prstGeom prst="rect">
            <a:avLst/>
          </a:prstGeom>
        </p:spPr>
        <p:txBody>
          <a:bodyPr lIns="0" tIns="43279" rIns="0" bIns="43279"/>
          <a:lstStyle>
            <a:lvl1pPr marL="324515" indent="-324515">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Third</a:t>
            </a:r>
            <a:r>
              <a:rPr lang="es-ES" dirty="0"/>
              <a:t> </a:t>
            </a:r>
            <a:r>
              <a:rPr lang="es-ES" dirty="0" err="1"/>
              <a:t>text</a:t>
            </a:r>
            <a:endParaRPr lang="en-GB" dirty="0"/>
          </a:p>
        </p:txBody>
      </p:sp>
      <p:cxnSp>
        <p:nvCxnSpPr>
          <p:cNvPr id="12" name="11 Conector recto"/>
          <p:cNvCxnSpPr/>
          <p:nvPr userDrawn="1"/>
        </p:nvCxnSpPr>
        <p:spPr>
          <a:xfrm flipH="1">
            <a:off x="451418" y="3573844"/>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7" name="6 Marcador de texto"/>
          <p:cNvSpPr>
            <a:spLocks noGrp="1"/>
          </p:cNvSpPr>
          <p:nvPr>
            <p:ph type="body" sz="quarter" idx="15" hasCustomPrompt="1"/>
          </p:nvPr>
        </p:nvSpPr>
        <p:spPr>
          <a:xfrm>
            <a:off x="451418" y="4942315"/>
            <a:ext cx="8242754" cy="1224419"/>
          </a:xfrm>
          <a:prstGeom prst="rect">
            <a:avLst/>
          </a:prstGeom>
        </p:spPr>
        <p:txBody>
          <a:bodyPr lIns="0" tIns="43279" rIns="0" bIns="43279"/>
          <a:lstStyle>
            <a:lvl1pPr marL="324515" indent="-324515">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Fourth</a:t>
            </a:r>
            <a:r>
              <a:rPr lang="es-ES" dirty="0"/>
              <a:t> </a:t>
            </a:r>
            <a:r>
              <a:rPr lang="es-ES" dirty="0" err="1"/>
              <a:t>text</a:t>
            </a:r>
            <a:endParaRPr lang="en-GB" dirty="0"/>
          </a:p>
        </p:txBody>
      </p:sp>
      <p:sp>
        <p:nvSpPr>
          <p:cNvPr id="14" name="2 Marcador de texto"/>
          <p:cNvSpPr>
            <a:spLocks noGrp="1"/>
          </p:cNvSpPr>
          <p:nvPr>
            <p:ph type="body" sz="quarter" idx="16" hasCustomPrompt="1"/>
          </p:nvPr>
        </p:nvSpPr>
        <p:spPr>
          <a:xfrm>
            <a:off x="4772121" y="908834"/>
            <a:ext cx="3921909" cy="12965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right</a:t>
            </a:r>
            <a:r>
              <a:rPr lang="es-ES" dirty="0"/>
              <a:t> </a:t>
            </a:r>
            <a:r>
              <a:rPr lang="es-ES" dirty="0" err="1"/>
              <a:t>text</a:t>
            </a:r>
            <a:endParaRPr lang="en-GB" dirty="0"/>
          </a:p>
        </p:txBody>
      </p:sp>
      <p:cxnSp>
        <p:nvCxnSpPr>
          <p:cNvPr id="16" name="15 Conector recto"/>
          <p:cNvCxnSpPr/>
          <p:nvPr userDrawn="1"/>
        </p:nvCxnSpPr>
        <p:spPr>
          <a:xfrm flipH="1">
            <a:off x="451418" y="4870288"/>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userDrawn="1"/>
        </p:nvCxnSpPr>
        <p:spPr>
          <a:xfrm flipH="1">
            <a:off x="451829" y="6238756"/>
            <a:ext cx="8242754"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8"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385061365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IN FOUR BLOCKS-3">
    <p:spTree>
      <p:nvGrpSpPr>
        <p:cNvPr id="1" name=""/>
        <p:cNvGrpSpPr/>
        <p:nvPr/>
      </p:nvGrpSpPr>
      <p:grpSpPr>
        <a:xfrm>
          <a:off x="0" y="0"/>
          <a:ext cx="0" cy="0"/>
          <a:chOff x="0" y="0"/>
          <a:chExt cx="0" cy="0"/>
        </a:xfrm>
      </p:grpSpPr>
      <p:sp>
        <p:nvSpPr>
          <p:cNvPr id="5" name="2 Marcador de texto"/>
          <p:cNvSpPr>
            <a:spLocks noGrp="1"/>
          </p:cNvSpPr>
          <p:nvPr>
            <p:ph type="body" sz="quarter" idx="10" hasCustomPrompt="1"/>
          </p:nvPr>
        </p:nvSpPr>
        <p:spPr>
          <a:xfrm>
            <a:off x="451559" y="836807"/>
            <a:ext cx="3921910" cy="1368568"/>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left</a:t>
            </a:r>
            <a:r>
              <a:rPr lang="es-ES" dirty="0"/>
              <a:t> </a:t>
            </a:r>
            <a:r>
              <a:rPr lang="es-ES" dirty="0" err="1"/>
              <a:t>text</a:t>
            </a:r>
            <a:endParaRPr lang="en-GB" dirty="0"/>
          </a:p>
        </p:txBody>
      </p:sp>
      <p:sp>
        <p:nvSpPr>
          <p:cNvPr id="3" name="2 Marcador de texto"/>
          <p:cNvSpPr>
            <a:spLocks noGrp="1"/>
          </p:cNvSpPr>
          <p:nvPr>
            <p:ph type="body" sz="quarter" idx="13" hasCustomPrompt="1"/>
          </p:nvPr>
        </p:nvSpPr>
        <p:spPr>
          <a:xfrm>
            <a:off x="451419" y="2349424"/>
            <a:ext cx="8243167" cy="2520864"/>
          </a:xfrm>
          <a:prstGeom prst="rect">
            <a:avLst/>
          </a:prstGeom>
        </p:spPr>
        <p:txBody>
          <a:bodyPr lIns="0" tIns="43279" rIns="0" bIns="43279"/>
          <a:lstStyle>
            <a:lvl1pPr marL="0" indent="0" algn="l" defTabSz="432688" rtl="0" eaLnBrk="0" fontAlgn="base" hangingPunct="0">
              <a:spcBef>
                <a:spcPct val="20000"/>
              </a:spcBef>
              <a:spcAft>
                <a:spcPct val="0"/>
              </a:spcAft>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cxnSp>
        <p:nvCxnSpPr>
          <p:cNvPr id="10" name="9 Conector recto"/>
          <p:cNvCxnSpPr/>
          <p:nvPr userDrawn="1"/>
        </p:nvCxnSpPr>
        <p:spPr>
          <a:xfrm flipH="1">
            <a:off x="451418" y="2277399"/>
            <a:ext cx="8242754"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4" name="3 Marcador de texto"/>
          <p:cNvSpPr>
            <a:spLocks noGrp="1"/>
          </p:cNvSpPr>
          <p:nvPr>
            <p:ph type="body" sz="quarter" idx="14" hasCustomPrompt="1"/>
          </p:nvPr>
        </p:nvSpPr>
        <p:spPr>
          <a:xfrm>
            <a:off x="451418" y="5086363"/>
            <a:ext cx="8242754" cy="1158299"/>
          </a:xfrm>
          <a:prstGeom prst="rect">
            <a:avLst/>
          </a:prstGeom>
        </p:spPr>
        <p:txBody>
          <a:bodyPr lIns="0" tIns="43279" rIns="0" bIns="43279"/>
          <a:lstStyle>
            <a:lvl1pPr marL="324515" indent="-324515">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Third</a:t>
            </a:r>
            <a:r>
              <a:rPr lang="es-ES" dirty="0"/>
              <a:t> </a:t>
            </a:r>
            <a:r>
              <a:rPr lang="es-ES" dirty="0" err="1"/>
              <a:t>text</a:t>
            </a:r>
            <a:endParaRPr lang="en-GB" dirty="0"/>
          </a:p>
        </p:txBody>
      </p:sp>
      <p:sp>
        <p:nvSpPr>
          <p:cNvPr id="14" name="2 Marcador de texto"/>
          <p:cNvSpPr>
            <a:spLocks noGrp="1"/>
          </p:cNvSpPr>
          <p:nvPr>
            <p:ph type="body" sz="quarter" idx="16" hasCustomPrompt="1"/>
          </p:nvPr>
        </p:nvSpPr>
        <p:spPr>
          <a:xfrm>
            <a:off x="4772121" y="908834"/>
            <a:ext cx="3921909" cy="12965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right</a:t>
            </a:r>
            <a:r>
              <a:rPr lang="es-ES" dirty="0"/>
              <a:t> </a:t>
            </a:r>
            <a:r>
              <a:rPr lang="es-ES" dirty="0" err="1"/>
              <a:t>text</a:t>
            </a:r>
            <a:endParaRPr lang="en-GB" dirty="0"/>
          </a:p>
        </p:txBody>
      </p:sp>
      <p:cxnSp>
        <p:nvCxnSpPr>
          <p:cNvPr id="16" name="15 Conector recto"/>
          <p:cNvCxnSpPr/>
          <p:nvPr userDrawn="1"/>
        </p:nvCxnSpPr>
        <p:spPr>
          <a:xfrm flipH="1">
            <a:off x="451418" y="5014337"/>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14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8" name="17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2"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3"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10111929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COVER">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2120" y="116661"/>
            <a:ext cx="3922463" cy="576196"/>
          </a:xfrm>
          <a:prstGeom prst="rect">
            <a:avLst/>
          </a:prstGeom>
        </p:spPr>
        <p:txBody>
          <a:bodyPr lIns="0" tIns="43279" rIns="86557" bIns="43279" anchor="ctr" anchorCtr="0"/>
          <a:lstStyle>
            <a:lvl1pPr marL="0" indent="0">
              <a:buNone/>
              <a:defRPr sz="1700" b="1">
                <a:solidFill>
                  <a:srgbClr val="5C881A"/>
                </a:solidFill>
                <a:latin typeface="Arial" panose="020B0604020202020204" pitchFamily="34" charset="0"/>
                <a:cs typeface="Arial" panose="020B0604020202020204" pitchFamily="34" charset="0"/>
              </a:defRPr>
            </a:lvl1pPr>
          </a:lstStyle>
          <a:p>
            <a:pPr lvl="0"/>
            <a:r>
              <a:rPr lang="es-ES" dirty="0" err="1"/>
              <a:t>Title</a:t>
            </a:r>
            <a:endParaRPr lang="en-GB" dirty="0"/>
          </a:p>
        </p:txBody>
      </p:sp>
      <p:sp>
        <p:nvSpPr>
          <p:cNvPr id="4" name="6 Título"/>
          <p:cNvSpPr>
            <a:spLocks noGrp="1"/>
          </p:cNvSpPr>
          <p:nvPr>
            <p:ph type="title" hasCustomPrompt="1"/>
          </p:nvPr>
        </p:nvSpPr>
        <p:spPr>
          <a:xfrm>
            <a:off x="4772120" y="764886"/>
            <a:ext cx="3922051" cy="5618342"/>
          </a:xfrm>
          <a:prstGeom prst="rect">
            <a:avLst/>
          </a:prstGeom>
        </p:spPr>
        <p:txBody>
          <a:bodyPr lIns="0" tIns="102233" rIns="86537" bIns="43268"/>
          <a:lstStyle>
            <a:lvl1pPr algn="l">
              <a:defRPr sz="4200" b="1">
                <a:solidFill>
                  <a:srgbClr val="5C881A"/>
                </a:solidFill>
                <a:latin typeface="Arial" pitchFamily="34" charset="0"/>
                <a:cs typeface="Arial" pitchFamily="34" charset="0"/>
              </a:defRPr>
            </a:lvl1pPr>
          </a:lstStyle>
          <a:p>
            <a:r>
              <a:rPr lang="en-GB" dirty="0">
                <a:effectLst/>
              </a:rPr>
              <a:t>Title Chapter</a:t>
            </a:r>
            <a:endParaRPr lang="en-US" dirty="0"/>
          </a:p>
        </p:txBody>
      </p:sp>
      <p:sp>
        <p:nvSpPr>
          <p:cNvPr id="5" name="4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7"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Tree>
    <p:extLst>
      <p:ext uri="{BB962C8B-B14F-4D97-AF65-F5344CB8AC3E}">
        <p14:creationId xmlns:p14="http://schemas.microsoft.com/office/powerpoint/2010/main" val="1114430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IN TWO BLOCK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3" name="2 Marcador de texto"/>
          <p:cNvSpPr>
            <a:spLocks noGrp="1"/>
          </p:cNvSpPr>
          <p:nvPr>
            <p:ph type="body" sz="quarter" idx="13" hasCustomPrompt="1"/>
          </p:nvPr>
        </p:nvSpPr>
        <p:spPr>
          <a:xfrm>
            <a:off x="451419" y="2349424"/>
            <a:ext cx="8243167" cy="3961358"/>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cxnSp>
        <p:nvCxnSpPr>
          <p:cNvPr id="10" name="9 Conector recto"/>
          <p:cNvCxnSpPr/>
          <p:nvPr userDrawn="1"/>
        </p:nvCxnSpPr>
        <p:spPr>
          <a:xfrm flipH="1">
            <a:off x="451418" y="2277399"/>
            <a:ext cx="8242754"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1"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2" name="2 Marcador de texto"/>
          <p:cNvSpPr>
            <a:spLocks noGrp="1"/>
          </p:cNvSpPr>
          <p:nvPr>
            <p:ph type="body" sz="quarter" idx="10" hasCustomPrompt="1"/>
          </p:nvPr>
        </p:nvSpPr>
        <p:spPr>
          <a:xfrm>
            <a:off x="451559" y="836807"/>
            <a:ext cx="3921910" cy="1368568"/>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left</a:t>
            </a:r>
            <a:r>
              <a:rPr lang="es-ES" dirty="0"/>
              <a:t> </a:t>
            </a:r>
            <a:r>
              <a:rPr lang="es-ES" dirty="0" err="1"/>
              <a:t>text</a:t>
            </a:r>
            <a:endParaRPr lang="en-GB" dirty="0"/>
          </a:p>
        </p:txBody>
      </p:sp>
      <p:sp>
        <p:nvSpPr>
          <p:cNvPr id="15" name="2 Marcador de texto"/>
          <p:cNvSpPr>
            <a:spLocks noGrp="1"/>
          </p:cNvSpPr>
          <p:nvPr>
            <p:ph type="body" sz="quarter" idx="16" hasCustomPrompt="1"/>
          </p:nvPr>
        </p:nvSpPr>
        <p:spPr>
          <a:xfrm>
            <a:off x="4772121" y="908834"/>
            <a:ext cx="3921909" cy="12965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right</a:t>
            </a:r>
            <a:r>
              <a:rPr lang="es-ES" dirty="0"/>
              <a:t> </a:t>
            </a:r>
            <a:r>
              <a:rPr lang="es-ES" dirty="0" err="1"/>
              <a:t>text</a:t>
            </a:r>
            <a:endParaRPr lang="en-GB" dirty="0"/>
          </a:p>
        </p:txBody>
      </p:sp>
    </p:spTree>
    <p:extLst>
      <p:ext uri="{BB962C8B-B14F-4D97-AF65-F5344CB8AC3E}">
        <p14:creationId xmlns:p14="http://schemas.microsoft.com/office/powerpoint/2010/main" val="11322407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IN THREE BLOCKS-2">
    <p:spTree>
      <p:nvGrpSpPr>
        <p:cNvPr id="1" name=""/>
        <p:cNvGrpSpPr/>
        <p:nvPr/>
      </p:nvGrpSpPr>
      <p:grpSpPr>
        <a:xfrm>
          <a:off x="0" y="0"/>
          <a:ext cx="0" cy="0"/>
          <a:chOff x="0" y="0"/>
          <a:chExt cx="0" cy="0"/>
        </a:xfrm>
      </p:grpSpPr>
      <p:sp>
        <p:nvSpPr>
          <p:cNvPr id="3" name="2 Marcador de texto"/>
          <p:cNvSpPr>
            <a:spLocks noGrp="1"/>
          </p:cNvSpPr>
          <p:nvPr>
            <p:ph type="body" sz="quarter" idx="13" hasCustomPrompt="1"/>
          </p:nvPr>
        </p:nvSpPr>
        <p:spPr>
          <a:xfrm>
            <a:off x="451419" y="2349423"/>
            <a:ext cx="8243167" cy="936322"/>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Second</a:t>
            </a:r>
            <a:r>
              <a:rPr lang="es-ES" dirty="0"/>
              <a:t> </a:t>
            </a:r>
            <a:r>
              <a:rPr lang="es-ES" dirty="0" err="1"/>
              <a:t>text</a:t>
            </a:r>
            <a:endParaRPr lang="en-GB" dirty="0"/>
          </a:p>
        </p:txBody>
      </p:sp>
      <p:cxnSp>
        <p:nvCxnSpPr>
          <p:cNvPr id="10" name="9 Conector recto"/>
          <p:cNvCxnSpPr/>
          <p:nvPr userDrawn="1"/>
        </p:nvCxnSpPr>
        <p:spPr>
          <a:xfrm flipH="1">
            <a:off x="451418" y="2277399"/>
            <a:ext cx="8242754" cy="0"/>
          </a:xfrm>
          <a:prstGeom prst="line">
            <a:avLst/>
          </a:prstGeom>
          <a:ln w="57150">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9" name="16 Marcador de texto"/>
          <p:cNvSpPr>
            <a:spLocks noGrp="1"/>
          </p:cNvSpPr>
          <p:nvPr>
            <p:ph type="body" sz="quarter" idx="14" hasCustomPrompt="1"/>
          </p:nvPr>
        </p:nvSpPr>
        <p:spPr>
          <a:xfrm>
            <a:off x="451418" y="3357770"/>
            <a:ext cx="3922049" cy="2808962"/>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11" name="18 Marcador de texto"/>
          <p:cNvSpPr>
            <a:spLocks noGrp="1"/>
          </p:cNvSpPr>
          <p:nvPr>
            <p:ph type="body" sz="quarter" idx="15" hasCustomPrompt="1"/>
          </p:nvPr>
        </p:nvSpPr>
        <p:spPr>
          <a:xfrm>
            <a:off x="4772122" y="3357770"/>
            <a:ext cx="3922463" cy="2808962"/>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5" name="14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6"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7" name="2 Marcador de texto"/>
          <p:cNvSpPr>
            <a:spLocks noGrp="1"/>
          </p:cNvSpPr>
          <p:nvPr>
            <p:ph type="body" sz="quarter" idx="10" hasCustomPrompt="1"/>
          </p:nvPr>
        </p:nvSpPr>
        <p:spPr>
          <a:xfrm>
            <a:off x="451559" y="836807"/>
            <a:ext cx="3921910" cy="1368568"/>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left</a:t>
            </a:r>
            <a:r>
              <a:rPr lang="es-ES" dirty="0"/>
              <a:t> </a:t>
            </a:r>
            <a:r>
              <a:rPr lang="es-ES" dirty="0" err="1"/>
              <a:t>text</a:t>
            </a:r>
            <a:endParaRPr lang="en-GB" dirty="0"/>
          </a:p>
        </p:txBody>
      </p:sp>
      <p:sp>
        <p:nvSpPr>
          <p:cNvPr id="18" name="2 Marcador de texto"/>
          <p:cNvSpPr>
            <a:spLocks noGrp="1"/>
          </p:cNvSpPr>
          <p:nvPr>
            <p:ph type="body" sz="quarter" idx="16" hasCustomPrompt="1"/>
          </p:nvPr>
        </p:nvSpPr>
        <p:spPr>
          <a:xfrm>
            <a:off x="4772121" y="908834"/>
            <a:ext cx="3921909" cy="1296543"/>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right</a:t>
            </a:r>
            <a:r>
              <a:rPr lang="es-ES" dirty="0"/>
              <a:t> </a:t>
            </a:r>
            <a:r>
              <a:rPr lang="es-ES" dirty="0" err="1"/>
              <a:t>text</a:t>
            </a:r>
            <a:endParaRPr lang="en-GB" dirty="0"/>
          </a:p>
        </p:txBody>
      </p:sp>
    </p:spTree>
    <p:extLst>
      <p:ext uri="{BB962C8B-B14F-4D97-AF65-F5344CB8AC3E}">
        <p14:creationId xmlns:p14="http://schemas.microsoft.com/office/powerpoint/2010/main" val="5111885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EXT IN TWO BLOCKS">
    <p:spTree>
      <p:nvGrpSpPr>
        <p:cNvPr id="1" name=""/>
        <p:cNvGrpSpPr/>
        <p:nvPr/>
      </p:nvGrpSpPr>
      <p:grpSpPr>
        <a:xfrm>
          <a:off x="0" y="0"/>
          <a:ext cx="0" cy="0"/>
          <a:chOff x="0" y="0"/>
          <a:chExt cx="0" cy="0"/>
        </a:xfrm>
      </p:grpSpPr>
      <p:sp>
        <p:nvSpPr>
          <p:cNvPr id="7" name="6 Rectángulo"/>
          <p:cNvSpPr/>
          <p:nvPr userDrawn="1"/>
        </p:nvSpPr>
        <p:spPr>
          <a:xfrm rot="5400000">
            <a:off x="3052029" y="-1908005"/>
            <a:ext cx="72280" cy="5273505"/>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0" name="9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3" name="2 Marcador de texto"/>
          <p:cNvSpPr>
            <a:spLocks noGrp="1"/>
          </p:cNvSpPr>
          <p:nvPr>
            <p:ph type="body" sz="quarter" idx="10" hasCustomPrompt="1"/>
          </p:nvPr>
        </p:nvSpPr>
        <p:spPr>
          <a:xfrm>
            <a:off x="451416" y="836807"/>
            <a:ext cx="3922051" cy="5403941"/>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12" name="11 Marcador de texto"/>
          <p:cNvSpPr>
            <a:spLocks noGrp="1"/>
          </p:cNvSpPr>
          <p:nvPr>
            <p:ph type="body" sz="quarter" idx="11" hasCustomPrompt="1"/>
          </p:nvPr>
        </p:nvSpPr>
        <p:spPr>
          <a:xfrm>
            <a:off x="4772121" y="836806"/>
            <a:ext cx="3922051" cy="5401950"/>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9"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3"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1289771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EXT IN TWO BLOCKS-2">
    <p:spTree>
      <p:nvGrpSpPr>
        <p:cNvPr id="1" name=""/>
        <p:cNvGrpSpPr/>
        <p:nvPr/>
      </p:nvGrpSpPr>
      <p:grpSpPr>
        <a:xfrm>
          <a:off x="0" y="0"/>
          <a:ext cx="0" cy="0"/>
          <a:chOff x="0" y="0"/>
          <a:chExt cx="0" cy="0"/>
        </a:xfrm>
      </p:grpSpPr>
      <p:sp>
        <p:nvSpPr>
          <p:cNvPr id="17" name="16 Marcador de texto"/>
          <p:cNvSpPr>
            <a:spLocks noGrp="1"/>
          </p:cNvSpPr>
          <p:nvPr>
            <p:ph type="body" sz="quarter" idx="10" hasCustomPrompt="1"/>
          </p:nvPr>
        </p:nvSpPr>
        <p:spPr>
          <a:xfrm>
            <a:off x="451418" y="836807"/>
            <a:ext cx="3922049" cy="720346"/>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9" name="18 Marcador de texto"/>
          <p:cNvSpPr>
            <a:spLocks noGrp="1"/>
          </p:cNvSpPr>
          <p:nvPr>
            <p:ph type="body" sz="quarter" idx="11" hasCustomPrompt="1"/>
          </p:nvPr>
        </p:nvSpPr>
        <p:spPr>
          <a:xfrm>
            <a:off x="4772122" y="836807"/>
            <a:ext cx="3922463" cy="720346"/>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
        <p:nvSpPr>
          <p:cNvPr id="8" name="6 Marcador de texto"/>
          <p:cNvSpPr>
            <a:spLocks noGrp="1"/>
          </p:cNvSpPr>
          <p:nvPr>
            <p:ph type="body" sz="quarter" idx="13"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a:t>Escribe aquí el título de la presentación</a:t>
            </a:r>
            <a:endParaRPr lang="en-GB" dirty="0"/>
          </a:p>
        </p:txBody>
      </p:sp>
      <p:cxnSp>
        <p:nvCxnSpPr>
          <p:cNvPr id="9" name="8 Conector recto"/>
          <p:cNvCxnSpPr/>
          <p:nvPr userDrawn="1"/>
        </p:nvCxnSpPr>
        <p:spPr>
          <a:xfrm flipH="1">
            <a:off x="451416" y="1629177"/>
            <a:ext cx="3922051"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userDrawn="1"/>
        </p:nvCxnSpPr>
        <p:spPr>
          <a:xfrm flipH="1">
            <a:off x="4765069" y="1629177"/>
            <a:ext cx="3922049"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1" name="16 Marcador de texto"/>
          <p:cNvSpPr>
            <a:spLocks noGrp="1"/>
          </p:cNvSpPr>
          <p:nvPr>
            <p:ph type="body" sz="quarter" idx="14" hasCustomPrompt="1"/>
          </p:nvPr>
        </p:nvSpPr>
        <p:spPr>
          <a:xfrm>
            <a:off x="451418" y="1701203"/>
            <a:ext cx="3922049" cy="446553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12" name="18 Marcador de texto"/>
          <p:cNvSpPr>
            <a:spLocks noGrp="1"/>
          </p:cNvSpPr>
          <p:nvPr>
            <p:ph type="body" sz="quarter" idx="15" hasCustomPrompt="1"/>
          </p:nvPr>
        </p:nvSpPr>
        <p:spPr>
          <a:xfrm>
            <a:off x="4772122" y="1701203"/>
            <a:ext cx="3922463" cy="4465530"/>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14" name="13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5" name="14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71449521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EXT IN TWO BLOCKS WITH FRAME">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20" y="836807"/>
            <a:ext cx="8242753" cy="720346"/>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Title</a:t>
            </a:r>
            <a:endParaRPr lang="en-GB" dirty="0"/>
          </a:p>
        </p:txBody>
      </p:sp>
      <p:sp>
        <p:nvSpPr>
          <p:cNvPr id="8" name="6 Marcador de texto"/>
          <p:cNvSpPr>
            <a:spLocks noGrp="1"/>
          </p:cNvSpPr>
          <p:nvPr>
            <p:ph type="body" sz="quarter" idx="13"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s-ES" dirty="0"/>
              <a:t>Escribe aquí el título de la presentación</a:t>
            </a:r>
            <a:endParaRPr lang="en-GB" dirty="0"/>
          </a:p>
        </p:txBody>
      </p:sp>
      <p:sp>
        <p:nvSpPr>
          <p:cNvPr id="11" name="16 Marcador de texto"/>
          <p:cNvSpPr>
            <a:spLocks noGrp="1"/>
          </p:cNvSpPr>
          <p:nvPr>
            <p:ph type="body" sz="quarter" idx="14" hasCustomPrompt="1"/>
          </p:nvPr>
        </p:nvSpPr>
        <p:spPr>
          <a:xfrm>
            <a:off x="451418" y="1701203"/>
            <a:ext cx="3922049" cy="4465530"/>
          </a:xfrm>
          <a:prstGeom prst="rect">
            <a:avLst/>
          </a:prstGeom>
          <a:ln w="28575">
            <a:solidFill>
              <a:srgbClr val="5C881A"/>
            </a:solidFill>
          </a:ln>
        </p:spPr>
        <p:txBody>
          <a:bodyPr lIns="102233" tIns="34078"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12" name="18 Marcador de texto"/>
          <p:cNvSpPr>
            <a:spLocks noGrp="1"/>
          </p:cNvSpPr>
          <p:nvPr>
            <p:ph type="body" sz="quarter" idx="15" hasCustomPrompt="1"/>
          </p:nvPr>
        </p:nvSpPr>
        <p:spPr>
          <a:xfrm>
            <a:off x="4772122" y="1701203"/>
            <a:ext cx="3922463" cy="4465530"/>
          </a:xfrm>
          <a:prstGeom prst="rect">
            <a:avLst/>
          </a:prstGeom>
          <a:ln w="28575">
            <a:solidFill>
              <a:srgbClr val="5C881A"/>
            </a:solidFill>
          </a:ln>
        </p:spPr>
        <p:txBody>
          <a:bodyPr lIns="102233" tIns="34078"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9"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161475042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EXT IN TWO BLOCKS-2E">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18" y="836807"/>
            <a:ext cx="3922049" cy="720346"/>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9" name="18 Marcador de texto"/>
          <p:cNvSpPr>
            <a:spLocks noGrp="1"/>
          </p:cNvSpPr>
          <p:nvPr>
            <p:ph type="body" sz="quarter" idx="11" hasCustomPrompt="1"/>
          </p:nvPr>
        </p:nvSpPr>
        <p:spPr>
          <a:xfrm>
            <a:off x="4772122" y="836807"/>
            <a:ext cx="3922463" cy="720346"/>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
        <p:nvSpPr>
          <p:cNvPr id="12" name="18 Marcador de texto"/>
          <p:cNvSpPr>
            <a:spLocks noGrp="1"/>
          </p:cNvSpPr>
          <p:nvPr>
            <p:ph type="body" sz="quarter" idx="15" hasCustomPrompt="1"/>
          </p:nvPr>
        </p:nvSpPr>
        <p:spPr>
          <a:xfrm>
            <a:off x="4772122" y="1701203"/>
            <a:ext cx="3922463" cy="4465530"/>
          </a:xfrm>
          <a:prstGeom prst="rect">
            <a:avLst/>
          </a:prstGeom>
          <a:ln w="28575">
            <a:solidFill>
              <a:srgbClr val="5C881A"/>
            </a:solidFill>
          </a:ln>
        </p:spPr>
        <p:txBody>
          <a:bodyPr lIns="102233" tIns="34078"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9" name="16 Marcador de texto"/>
          <p:cNvSpPr>
            <a:spLocks noGrp="1"/>
          </p:cNvSpPr>
          <p:nvPr>
            <p:ph type="body" sz="quarter" idx="14" hasCustomPrompt="1"/>
          </p:nvPr>
        </p:nvSpPr>
        <p:spPr>
          <a:xfrm>
            <a:off x="451418" y="1701203"/>
            <a:ext cx="3922049" cy="4465530"/>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10"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1"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258067990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N A BLOCK WITH GRAPHIC">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418" y="2349425"/>
            <a:ext cx="3922050" cy="3817308"/>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4" name="3 Marcador de gráfico"/>
          <p:cNvSpPr>
            <a:spLocks noGrp="1"/>
          </p:cNvSpPr>
          <p:nvPr>
            <p:ph type="chart" sz="quarter" idx="13" hasCustomPrompt="1"/>
          </p:nvPr>
        </p:nvSpPr>
        <p:spPr>
          <a:xfrm>
            <a:off x="4772122" y="2350044"/>
            <a:ext cx="3922050" cy="3817234"/>
          </a:xfrm>
          <a:prstGeom prst="rect">
            <a:avLst/>
          </a:prstGeom>
        </p:spPr>
        <p:txBody>
          <a:bodyPr lIns="86557" tIns="43279" rIns="86557" bIns="43279"/>
          <a:lstStyle>
            <a:lvl1pPr>
              <a:defRPr/>
            </a:lvl1pPr>
          </a:lstStyle>
          <a:p>
            <a:r>
              <a:rPr lang="es-ES" dirty="0"/>
              <a:t>Graphic</a:t>
            </a:r>
            <a:endParaRPr lang="en-GB" dirty="0"/>
          </a:p>
        </p:txBody>
      </p:sp>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5"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6"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7"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1921725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N A BLOCK WITH GRAPHIC-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418" y="2349426"/>
            <a:ext cx="3922050" cy="2953011"/>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sp>
        <p:nvSpPr>
          <p:cNvPr id="4" name="3 Marcador de gráfico"/>
          <p:cNvSpPr>
            <a:spLocks noGrp="1"/>
          </p:cNvSpPr>
          <p:nvPr>
            <p:ph type="chart" sz="quarter" idx="13" hasCustomPrompt="1"/>
          </p:nvPr>
        </p:nvSpPr>
        <p:spPr>
          <a:xfrm>
            <a:off x="4772122" y="2350045"/>
            <a:ext cx="3922050" cy="2952954"/>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Graphic</a:t>
            </a:r>
          </a:p>
          <a:p>
            <a:endParaRPr lang="en-GB" dirty="0"/>
          </a:p>
        </p:txBody>
      </p:sp>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cxnSp>
        <p:nvCxnSpPr>
          <p:cNvPr id="14" name="13 Conector recto"/>
          <p:cNvCxnSpPr/>
          <p:nvPr userDrawn="1"/>
        </p:nvCxnSpPr>
        <p:spPr>
          <a:xfrm>
            <a:off x="451419" y="5528440"/>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418" y="5590534"/>
            <a:ext cx="8242754" cy="719652"/>
          </a:xfrm>
          <a:prstGeom prst="rect">
            <a:avLst/>
          </a:prstGeom>
        </p:spPr>
        <p:txBody>
          <a:bodyPr lIns="0" tIns="43279" rIns="0" bIns="43279"/>
          <a:lstStyle>
            <a:lvl1pPr marL="324515" indent="-324515">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a:t>Cuarto bloque de texto</a:t>
            </a:r>
            <a:endParaRPr lang="en-GB" dirty="0"/>
          </a:p>
        </p:txBody>
      </p:sp>
      <p:sp>
        <p:nvSpPr>
          <p:cNvPr id="16"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7"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8"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9"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12472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N A BLOCK WITH TABLE">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51418" y="2349426"/>
            <a:ext cx="3922050" cy="2953011"/>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text</a:t>
            </a:r>
            <a:endParaRPr lang="en-GB" dirty="0"/>
          </a:p>
        </p:txBody>
      </p:sp>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cxnSp>
        <p:nvCxnSpPr>
          <p:cNvPr id="14" name="13 Conector recto"/>
          <p:cNvCxnSpPr/>
          <p:nvPr userDrawn="1"/>
        </p:nvCxnSpPr>
        <p:spPr>
          <a:xfrm>
            <a:off x="451419" y="5528440"/>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418" y="5590534"/>
            <a:ext cx="8242754" cy="719652"/>
          </a:xfrm>
          <a:prstGeom prst="rect">
            <a:avLst/>
          </a:prstGeom>
        </p:spPr>
        <p:txBody>
          <a:bodyPr lIns="0" tIns="43279" rIns="0" bIns="43279"/>
          <a:lstStyle>
            <a:lvl1pPr marL="324515" indent="-324515">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Fourth</a:t>
            </a:r>
            <a:r>
              <a:rPr lang="es-ES" dirty="0"/>
              <a:t> </a:t>
            </a:r>
            <a:r>
              <a:rPr lang="es-ES" dirty="0" err="1"/>
              <a:t>text</a:t>
            </a:r>
            <a:endParaRPr lang="en-GB" dirty="0"/>
          </a:p>
        </p:txBody>
      </p:sp>
      <p:sp>
        <p:nvSpPr>
          <p:cNvPr id="5" name="4 Marcador de tabla"/>
          <p:cNvSpPr>
            <a:spLocks noGrp="1"/>
          </p:cNvSpPr>
          <p:nvPr>
            <p:ph type="tbl" sz="quarter" idx="16" hasCustomPrompt="1"/>
          </p:nvPr>
        </p:nvSpPr>
        <p:spPr>
          <a:xfrm>
            <a:off x="4772122" y="2350046"/>
            <a:ext cx="3922050" cy="2952391"/>
          </a:xfrm>
          <a:prstGeom prst="rect">
            <a:avLst/>
          </a:prstGeom>
        </p:spPr>
        <p:txBody>
          <a:bodyPr lIns="86557" tIns="43279" rIns="86557" bIns="43279"/>
          <a:lstStyle>
            <a:lvl1pPr>
              <a:defRPr/>
            </a:lvl1pPr>
          </a:lstStyle>
          <a:p>
            <a:r>
              <a:rPr lang="es-ES" dirty="0"/>
              <a:t>Table</a:t>
            </a:r>
            <a:endParaRPr lang="en-GB" dirty="0"/>
          </a:p>
        </p:txBody>
      </p:sp>
      <p:sp>
        <p:nvSpPr>
          <p:cNvPr id="16"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7"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8"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9"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3411635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N A BLOCK WITH GRAPHIC-3">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2122" y="2349425"/>
            <a:ext cx="3922050" cy="3817308"/>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4" name="3 Marcador de gráfico"/>
          <p:cNvSpPr>
            <a:spLocks noGrp="1"/>
          </p:cNvSpPr>
          <p:nvPr>
            <p:ph type="chart" sz="quarter" idx="13" hasCustomPrompt="1"/>
          </p:nvPr>
        </p:nvSpPr>
        <p:spPr>
          <a:xfrm>
            <a:off x="451418" y="2350044"/>
            <a:ext cx="3922050" cy="3817234"/>
          </a:xfrm>
          <a:prstGeom prst="rect">
            <a:avLst/>
          </a:prstGeom>
        </p:spPr>
        <p:txBody>
          <a:bodyPr lIns="86557" tIns="43279" rIns="86557" bIns="43279"/>
          <a:lstStyle>
            <a:lvl1pPr>
              <a:defRPr/>
            </a:lvl1pPr>
          </a:lstStyle>
          <a:p>
            <a:r>
              <a:rPr lang="es-ES" dirty="0"/>
              <a:t>Graph</a:t>
            </a:r>
            <a:endParaRPr lang="en-GB" dirty="0"/>
          </a:p>
        </p:txBody>
      </p:sp>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5"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6"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7"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3997302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PHOTO RIGHT TEXT">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18" y="836809"/>
            <a:ext cx="3922049" cy="1224519"/>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dirty="0">
                <a:effectLst/>
              </a:rPr>
              <a:t>Left text box</a:t>
            </a:r>
            <a:endParaRPr lang="en-GB" dirty="0"/>
          </a:p>
        </p:txBody>
      </p:sp>
      <p:sp>
        <p:nvSpPr>
          <p:cNvPr id="19" name="18 Marcador de texto"/>
          <p:cNvSpPr>
            <a:spLocks noGrp="1"/>
          </p:cNvSpPr>
          <p:nvPr>
            <p:ph type="body" sz="quarter" idx="11" hasCustomPrompt="1"/>
          </p:nvPr>
        </p:nvSpPr>
        <p:spPr>
          <a:xfrm>
            <a:off x="4772122" y="836809"/>
            <a:ext cx="3922463" cy="1224519"/>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dirty="0">
                <a:effectLst/>
              </a:rPr>
              <a:t>Right text box</a:t>
            </a:r>
            <a:endParaRPr lang="en-GB" dirty="0"/>
          </a:p>
        </p:txBody>
      </p:sp>
      <p:sp>
        <p:nvSpPr>
          <p:cNvPr id="7"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8" name="6 Marcador de texto"/>
          <p:cNvSpPr>
            <a:spLocks noGrp="1"/>
          </p:cNvSpPr>
          <p:nvPr>
            <p:ph type="body" sz="quarter" idx="13"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51418" y="2134095"/>
            <a:ext cx="3922050" cy="3744192"/>
          </a:xfrm>
          <a:prstGeom prst="rect">
            <a:avLst/>
          </a:prstGeom>
        </p:spPr>
        <p:txBody>
          <a:bodyPr lIns="86557" tIns="43279" rIns="86557" bIns="43279"/>
          <a:lstStyle>
            <a:lvl1pPr>
              <a:defRPr/>
            </a:lvl1pPr>
          </a:lstStyle>
          <a:p>
            <a:r>
              <a:rPr lang="es-ES" dirty="0"/>
              <a:t>Image</a:t>
            </a:r>
            <a:endParaRPr lang="en-GB" dirty="0"/>
          </a:p>
        </p:txBody>
      </p:sp>
      <p:sp>
        <p:nvSpPr>
          <p:cNvPr id="5" name="4 Marcador de texto"/>
          <p:cNvSpPr>
            <a:spLocks noGrp="1"/>
          </p:cNvSpPr>
          <p:nvPr>
            <p:ph type="body" sz="quarter" idx="15" hasCustomPrompt="1"/>
          </p:nvPr>
        </p:nvSpPr>
        <p:spPr>
          <a:xfrm>
            <a:off x="4772122" y="2134095"/>
            <a:ext cx="3922050" cy="3744192"/>
          </a:xfrm>
          <a:prstGeom prst="rect">
            <a:avLst/>
          </a:prstGeom>
        </p:spPr>
        <p:txBody>
          <a:bodyPr lIns="86557" tIns="43279" rIns="86557" bIns="43279"/>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a:t>Text</a:t>
            </a:r>
            <a:endParaRPr lang="en-GB" dirty="0"/>
          </a:p>
        </p:txBody>
      </p:sp>
      <p:sp>
        <p:nvSpPr>
          <p:cNvPr id="12" name="8 Marcador de texto"/>
          <p:cNvSpPr>
            <a:spLocks noGrp="1"/>
          </p:cNvSpPr>
          <p:nvPr>
            <p:ph type="body" sz="quarter" idx="16" hasCustomPrompt="1"/>
          </p:nvPr>
        </p:nvSpPr>
        <p:spPr>
          <a:xfrm>
            <a:off x="451418" y="5951329"/>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Tree>
    <p:extLst>
      <p:ext uri="{BB962C8B-B14F-4D97-AF65-F5344CB8AC3E}">
        <p14:creationId xmlns:p14="http://schemas.microsoft.com/office/powerpoint/2010/main" val="109108066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N A BLOCK WITH GRAPHIC-4">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2121" y="2349426"/>
            <a:ext cx="3922051" cy="2953011"/>
          </a:xfrm>
          <a:prstGeom prst="rect">
            <a:avLst/>
          </a:prstGeom>
        </p:spPr>
        <p:txBody>
          <a:bodyPr lIns="0" tIns="43279" rIns="86557" bIns="43279"/>
          <a:lstStyle>
            <a:lvl1pPr marL="0" indent="0">
              <a:buNone/>
              <a:defRPr sz="2300" b="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4" name="3 Marcador de gráfico"/>
          <p:cNvSpPr>
            <a:spLocks noGrp="1"/>
          </p:cNvSpPr>
          <p:nvPr>
            <p:ph type="chart" sz="quarter" idx="13" hasCustomPrompt="1"/>
          </p:nvPr>
        </p:nvSpPr>
        <p:spPr>
          <a:xfrm>
            <a:off x="451416" y="2350044"/>
            <a:ext cx="3922051" cy="2952954"/>
          </a:xfrm>
          <a:prstGeom prst="rect">
            <a:avLst/>
          </a:prstGeom>
        </p:spPr>
        <p:txBody>
          <a:bodyPr lIns="86557" tIns="43279" rIns="86557" bIns="43279"/>
          <a:lstStyle>
            <a:lvl1pPr>
              <a:defRPr/>
            </a:lvl1pPr>
          </a:lstStyle>
          <a:p>
            <a:r>
              <a:rPr lang="es-ES" dirty="0"/>
              <a:t>Graph</a:t>
            </a:r>
            <a:endParaRPr lang="en-GB" dirty="0"/>
          </a:p>
        </p:txBody>
      </p:sp>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cxnSp>
        <p:nvCxnSpPr>
          <p:cNvPr id="14" name="13 Conector recto"/>
          <p:cNvCxnSpPr/>
          <p:nvPr userDrawn="1"/>
        </p:nvCxnSpPr>
        <p:spPr>
          <a:xfrm>
            <a:off x="451419" y="5528440"/>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5" name="6 Marcador de texto"/>
          <p:cNvSpPr>
            <a:spLocks noGrp="1"/>
          </p:cNvSpPr>
          <p:nvPr>
            <p:ph type="body" sz="quarter" idx="15" hasCustomPrompt="1"/>
          </p:nvPr>
        </p:nvSpPr>
        <p:spPr>
          <a:xfrm>
            <a:off x="451418" y="5590534"/>
            <a:ext cx="8242754" cy="719652"/>
          </a:xfrm>
          <a:prstGeom prst="rect">
            <a:avLst/>
          </a:prstGeom>
        </p:spPr>
        <p:txBody>
          <a:bodyPr lIns="0" tIns="43279" rIns="0" bIns="43279"/>
          <a:lstStyle>
            <a:lvl1pPr marL="324515" indent="-324515">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Fourth</a:t>
            </a:r>
            <a:r>
              <a:rPr lang="es-ES" dirty="0"/>
              <a:t> </a:t>
            </a:r>
            <a:r>
              <a:rPr lang="es-ES" dirty="0" err="1"/>
              <a:t>text</a:t>
            </a:r>
            <a:endParaRPr lang="en-GB" dirty="0"/>
          </a:p>
        </p:txBody>
      </p:sp>
      <p:sp>
        <p:nvSpPr>
          <p:cNvPr id="16"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7"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8"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9"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86455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N A BLOCK WITH TABLE-2">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4772121" y="2349426"/>
            <a:ext cx="3922051" cy="2953011"/>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text</a:t>
            </a:r>
            <a:endParaRPr lang="en-GB" dirty="0"/>
          </a:p>
        </p:txBody>
      </p:sp>
      <p:sp>
        <p:nvSpPr>
          <p:cNvPr id="12" name="11 Rectángulo"/>
          <p:cNvSpPr/>
          <p:nvPr userDrawn="1"/>
        </p:nvSpPr>
        <p:spPr>
          <a:xfrm rot="5400000">
            <a:off x="2620106" y="-1475832"/>
            <a:ext cx="72029" cy="4409409"/>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5" name="4 Marcador de tabla"/>
          <p:cNvSpPr>
            <a:spLocks noGrp="1"/>
          </p:cNvSpPr>
          <p:nvPr>
            <p:ph type="tbl" sz="quarter" idx="16" hasCustomPrompt="1"/>
          </p:nvPr>
        </p:nvSpPr>
        <p:spPr>
          <a:xfrm>
            <a:off x="451418" y="2349423"/>
            <a:ext cx="3922050" cy="2952466"/>
          </a:xfrm>
          <a:prstGeom prst="rect">
            <a:avLst/>
          </a:prstGeom>
        </p:spPr>
        <p:txBody>
          <a:bodyPr lIns="86557" tIns="43279" rIns="86557" bIns="43279"/>
          <a:lstStyle>
            <a:lvl1pPr>
              <a:defRPr/>
            </a:lvl1pPr>
          </a:lstStyle>
          <a:p>
            <a:r>
              <a:rPr lang="es-ES" dirty="0"/>
              <a:t>Table</a:t>
            </a:r>
            <a:endParaRPr lang="en-GB" dirty="0"/>
          </a:p>
        </p:txBody>
      </p:sp>
      <p:sp>
        <p:nvSpPr>
          <p:cNvPr id="16"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7"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8" name="6 Marcador de texto"/>
          <p:cNvSpPr>
            <a:spLocks noGrp="1"/>
          </p:cNvSpPr>
          <p:nvPr>
            <p:ph type="body" sz="quarter" idx="15" hasCustomPrompt="1"/>
          </p:nvPr>
        </p:nvSpPr>
        <p:spPr>
          <a:xfrm>
            <a:off x="451418" y="5590534"/>
            <a:ext cx="8242754" cy="719652"/>
          </a:xfrm>
          <a:prstGeom prst="rect">
            <a:avLst/>
          </a:prstGeom>
        </p:spPr>
        <p:txBody>
          <a:bodyPr lIns="0" tIns="43279" rIns="0" bIns="43279"/>
          <a:lstStyle>
            <a:lvl1pPr marL="324515" indent="-324515">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Fourth</a:t>
            </a:r>
            <a:r>
              <a:rPr lang="es-ES" dirty="0"/>
              <a:t> </a:t>
            </a:r>
            <a:r>
              <a:rPr lang="es-ES" dirty="0" err="1"/>
              <a:t>text</a:t>
            </a:r>
            <a:endParaRPr lang="en-GB" dirty="0"/>
          </a:p>
        </p:txBody>
      </p:sp>
      <p:sp>
        <p:nvSpPr>
          <p:cNvPr id="19"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20"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2555404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IN A BLOCK WITH TWO GRAPHIC">
    <p:spTree>
      <p:nvGrpSpPr>
        <p:cNvPr id="1" name=""/>
        <p:cNvGrpSpPr/>
        <p:nvPr/>
      </p:nvGrpSpPr>
      <p:grpSpPr>
        <a:xfrm>
          <a:off x="0" y="0"/>
          <a:ext cx="0" cy="0"/>
          <a:chOff x="0" y="0"/>
          <a:chExt cx="0" cy="0"/>
        </a:xfrm>
      </p:grpSpPr>
      <p:sp>
        <p:nvSpPr>
          <p:cNvPr id="4" name="3 Marcador de gráfico"/>
          <p:cNvSpPr>
            <a:spLocks noGrp="1"/>
          </p:cNvSpPr>
          <p:nvPr>
            <p:ph type="chart" sz="quarter" idx="13" hasCustomPrompt="1"/>
          </p:nvPr>
        </p:nvSpPr>
        <p:spPr>
          <a:xfrm>
            <a:off x="4772122" y="2350044"/>
            <a:ext cx="3922050" cy="3817234"/>
          </a:xfrm>
          <a:prstGeom prst="rect">
            <a:avLst/>
          </a:prstGeom>
        </p:spPr>
        <p:txBody>
          <a:bodyPr lIns="86557" tIns="43279" rIns="86557" bIns="43279"/>
          <a:lstStyle>
            <a:lvl1pPr>
              <a:defRPr/>
            </a:lvl1pPr>
          </a:lstStyle>
          <a:p>
            <a:r>
              <a:rPr lang="es-ES" dirty="0"/>
              <a:t>Graph</a:t>
            </a:r>
            <a:endParaRPr lang="en-GB" dirty="0"/>
          </a:p>
        </p:txBody>
      </p:sp>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418" y="2350044"/>
            <a:ext cx="3922050" cy="3817234"/>
          </a:xfrm>
          <a:prstGeom prst="rect">
            <a:avLst/>
          </a:prstGeom>
        </p:spPr>
        <p:txBody>
          <a:bodyPr lIns="86557" tIns="43279" rIns="86557" bIns="43279"/>
          <a:lstStyle>
            <a:lvl1pPr>
              <a:defRPr/>
            </a:lvl1pPr>
          </a:lstStyle>
          <a:p>
            <a:r>
              <a:rPr lang="es-ES" dirty="0"/>
              <a:t>Graph</a:t>
            </a:r>
            <a:endParaRPr lang="en-GB" dirty="0"/>
          </a:p>
        </p:txBody>
      </p: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5"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6"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7"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26272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IN A BLOCK WITH TWO TABLES">
    <p:spTree>
      <p:nvGrpSpPr>
        <p:cNvPr id="1" name=""/>
        <p:cNvGrpSpPr/>
        <p:nvPr/>
      </p:nvGrpSpPr>
      <p:grpSpPr>
        <a:xfrm>
          <a:off x="0" y="0"/>
          <a:ext cx="0" cy="0"/>
          <a:chOff x="0" y="0"/>
          <a:chExt cx="0" cy="0"/>
        </a:xfrm>
      </p:grpSpPr>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3" name="2 Marcador de tabla"/>
          <p:cNvSpPr>
            <a:spLocks noGrp="1"/>
          </p:cNvSpPr>
          <p:nvPr>
            <p:ph type="tbl" sz="quarter" idx="16" hasCustomPrompt="1"/>
          </p:nvPr>
        </p:nvSpPr>
        <p:spPr>
          <a:xfrm>
            <a:off x="451418" y="2350044"/>
            <a:ext cx="3922050" cy="3817234"/>
          </a:xfrm>
          <a:prstGeom prst="rect">
            <a:avLst/>
          </a:prstGeom>
        </p:spPr>
        <p:txBody>
          <a:bodyPr lIns="86557" tIns="43279" rIns="86557" bIns="43279"/>
          <a:lstStyle>
            <a:lvl1pPr>
              <a:defRPr/>
            </a:lvl1pPr>
          </a:lstStyle>
          <a:p>
            <a:r>
              <a:rPr lang="es-ES" dirty="0"/>
              <a:t>Table</a:t>
            </a:r>
            <a:endParaRPr lang="en-GB" dirty="0"/>
          </a:p>
        </p:txBody>
      </p:sp>
      <p:sp>
        <p:nvSpPr>
          <p:cNvPr id="15" name="2 Marcador de tabla"/>
          <p:cNvSpPr>
            <a:spLocks noGrp="1"/>
          </p:cNvSpPr>
          <p:nvPr>
            <p:ph type="tbl" sz="quarter" idx="17" hasCustomPrompt="1"/>
          </p:nvPr>
        </p:nvSpPr>
        <p:spPr>
          <a:xfrm>
            <a:off x="4755989" y="2349425"/>
            <a:ext cx="3922050" cy="3817234"/>
          </a:xfrm>
          <a:prstGeom prst="rect">
            <a:avLst/>
          </a:prstGeom>
        </p:spPr>
        <p:txBody>
          <a:bodyPr lIns="86557" tIns="43279" rIns="86557" bIns="43279"/>
          <a:lstStyle>
            <a:lvl1pPr>
              <a:defRPr/>
            </a:lvl1pPr>
          </a:lstStyle>
          <a:p>
            <a:r>
              <a:rPr lang="es-ES" dirty="0"/>
              <a:t>Table</a:t>
            </a: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6"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7"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8"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1957210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IN A BLOCK WITH A GRAPHIC AND A TABLE">
    <p:spTree>
      <p:nvGrpSpPr>
        <p:cNvPr id="1" name=""/>
        <p:cNvGrpSpPr/>
        <p:nvPr/>
      </p:nvGrpSpPr>
      <p:grpSpPr>
        <a:xfrm>
          <a:off x="0" y="0"/>
          <a:ext cx="0" cy="0"/>
          <a:chOff x="0" y="0"/>
          <a:chExt cx="0" cy="0"/>
        </a:xfrm>
      </p:grpSpPr>
      <p:cxnSp>
        <p:nvCxnSpPr>
          <p:cNvPr id="11" name="10 Conector recto"/>
          <p:cNvCxnSpPr/>
          <p:nvPr userDrawn="1"/>
        </p:nvCxnSpPr>
        <p:spPr>
          <a:xfrm flipH="1">
            <a:off x="451418" y="212114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6" name="5 Marcador de gráfico"/>
          <p:cNvSpPr>
            <a:spLocks noGrp="1"/>
          </p:cNvSpPr>
          <p:nvPr>
            <p:ph type="chart" sz="quarter" idx="15" hasCustomPrompt="1"/>
          </p:nvPr>
        </p:nvSpPr>
        <p:spPr>
          <a:xfrm>
            <a:off x="451418" y="2350044"/>
            <a:ext cx="3922050" cy="3817234"/>
          </a:xfrm>
          <a:prstGeom prst="rect">
            <a:avLst/>
          </a:prstGeom>
        </p:spPr>
        <p:txBody>
          <a:bodyPr lIns="86557" tIns="43279" rIns="86557" bIns="43279"/>
          <a:lstStyle>
            <a:lvl1pPr>
              <a:defRPr/>
            </a:lvl1pPr>
          </a:lstStyle>
          <a:p>
            <a:r>
              <a:rPr lang="es-ES" dirty="0"/>
              <a:t>Graph</a:t>
            </a:r>
            <a:endParaRPr lang="en-GB" dirty="0"/>
          </a:p>
        </p:txBody>
      </p:sp>
      <p:sp>
        <p:nvSpPr>
          <p:cNvPr id="12" name="11 Rectángulo"/>
          <p:cNvSpPr/>
          <p:nvPr userDrawn="1"/>
        </p:nvSpPr>
        <p:spPr>
          <a:xfrm rot="5400000">
            <a:off x="2376303" y="-1232278"/>
            <a:ext cx="72279" cy="3922051"/>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3" name="12 Rectángulo"/>
          <p:cNvSpPr/>
          <p:nvPr userDrawn="1"/>
        </p:nvSpPr>
        <p:spPr>
          <a:xfrm rot="5400000">
            <a:off x="6697339" y="-1232359"/>
            <a:ext cx="72027" cy="3922462"/>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3" name="2 Marcador de tabla"/>
          <p:cNvSpPr>
            <a:spLocks noGrp="1"/>
          </p:cNvSpPr>
          <p:nvPr>
            <p:ph type="tbl" sz="quarter" idx="16" hasCustomPrompt="1"/>
          </p:nvPr>
        </p:nvSpPr>
        <p:spPr>
          <a:xfrm>
            <a:off x="4772122" y="2349424"/>
            <a:ext cx="3922050" cy="3817854"/>
          </a:xfrm>
          <a:prstGeom prst="rect">
            <a:avLst/>
          </a:prstGeom>
        </p:spPr>
        <p:txBody>
          <a:bodyPr lIns="86557" tIns="43279" rIns="86557" bIns="43279"/>
          <a:lstStyle>
            <a:lvl1pPr>
              <a:defRPr/>
            </a:lvl1pPr>
          </a:lstStyle>
          <a:p>
            <a:r>
              <a:rPr lang="es-ES" dirty="0"/>
              <a:t>Table</a:t>
            </a:r>
            <a:endParaRPr lang="en-GB" dirty="0"/>
          </a:p>
        </p:txBody>
      </p:sp>
      <p:sp>
        <p:nvSpPr>
          <p:cNvPr id="14"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5" name="6 Título"/>
          <p:cNvSpPr>
            <a:spLocks noGrp="1"/>
          </p:cNvSpPr>
          <p:nvPr>
            <p:ph type="title" hasCustomPrompt="1"/>
          </p:nvPr>
        </p:nvSpPr>
        <p:spPr>
          <a:xfrm>
            <a:off x="451416" y="116662"/>
            <a:ext cx="3922051"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16" name="16 Marcador de texto"/>
          <p:cNvSpPr>
            <a:spLocks noGrp="1"/>
          </p:cNvSpPr>
          <p:nvPr>
            <p:ph type="body" sz="quarter" idx="14" hasCustomPrompt="1"/>
          </p:nvPr>
        </p:nvSpPr>
        <p:spPr>
          <a:xfrm>
            <a:off x="451418" y="836807"/>
            <a:ext cx="3922049"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sp>
        <p:nvSpPr>
          <p:cNvPr id="17" name="18 Marcador de texto"/>
          <p:cNvSpPr>
            <a:spLocks noGrp="1"/>
          </p:cNvSpPr>
          <p:nvPr>
            <p:ph type="body" sz="quarter" idx="11" hasCustomPrompt="1"/>
          </p:nvPr>
        </p:nvSpPr>
        <p:spPr>
          <a:xfrm>
            <a:off x="4772122" y="836807"/>
            <a:ext cx="3922463" cy="1152494"/>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Right</a:t>
            </a:r>
            <a:r>
              <a:rPr lang="es-ES" dirty="0"/>
              <a:t> </a:t>
            </a:r>
            <a:r>
              <a:rPr lang="es-ES" dirty="0" err="1"/>
              <a:t>title</a:t>
            </a:r>
            <a:endParaRPr lang="en-GB" dirty="0"/>
          </a:p>
        </p:txBody>
      </p:sp>
    </p:spTree>
    <p:extLst>
      <p:ext uri="{BB962C8B-B14F-4D97-AF65-F5344CB8AC3E}">
        <p14:creationId xmlns:p14="http://schemas.microsoft.com/office/powerpoint/2010/main" val="2148912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 A TABLE">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417" y="836807"/>
            <a:ext cx="8243166" cy="936420"/>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cxnSp>
        <p:nvCxnSpPr>
          <p:cNvPr id="11" name="10 Conector recto"/>
          <p:cNvCxnSpPr/>
          <p:nvPr userDrawn="1"/>
        </p:nvCxnSpPr>
        <p:spPr>
          <a:xfrm flipH="1">
            <a:off x="477692" y="1917276"/>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420" y="2061325"/>
            <a:ext cx="8242753" cy="4105953"/>
          </a:xfrm>
          <a:prstGeom prst="rect">
            <a:avLst/>
          </a:prstGeom>
        </p:spPr>
        <p:txBody>
          <a:bodyPr lIns="86557" tIns="43279" rIns="86557" bIns="43279"/>
          <a:lstStyle>
            <a:lvl1pPr>
              <a:defRPr/>
            </a:lvl1pPr>
          </a:lstStyle>
          <a:p>
            <a:r>
              <a:rPr lang="es-ES" dirty="0"/>
              <a:t>Table</a:t>
            </a:r>
            <a:endParaRPr lang="en-GB" dirty="0"/>
          </a:p>
        </p:txBody>
      </p:sp>
      <p:sp>
        <p:nvSpPr>
          <p:cNvPr id="14" name="13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8"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0"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425116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IN A BLOCK WITH A TABLE-2">
    <p:spTree>
      <p:nvGrpSpPr>
        <p:cNvPr id="1" name=""/>
        <p:cNvGrpSpPr/>
        <p:nvPr/>
      </p:nvGrpSpPr>
      <p:grpSpPr>
        <a:xfrm>
          <a:off x="0" y="0"/>
          <a:ext cx="0" cy="0"/>
          <a:chOff x="0" y="0"/>
          <a:chExt cx="0" cy="0"/>
        </a:xfrm>
      </p:grpSpPr>
      <p:sp>
        <p:nvSpPr>
          <p:cNvPr id="9" name="16 Marcador de texto"/>
          <p:cNvSpPr>
            <a:spLocks noGrp="1"/>
          </p:cNvSpPr>
          <p:nvPr>
            <p:ph type="body" sz="quarter" idx="14" hasCustomPrompt="1"/>
          </p:nvPr>
        </p:nvSpPr>
        <p:spPr>
          <a:xfrm>
            <a:off x="451417" y="836809"/>
            <a:ext cx="8243166" cy="864395"/>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s-ES" dirty="0" err="1"/>
              <a:t>Left</a:t>
            </a:r>
            <a:r>
              <a:rPr lang="es-ES" dirty="0"/>
              <a:t> </a:t>
            </a:r>
            <a:r>
              <a:rPr lang="es-ES" dirty="0" err="1"/>
              <a:t>title</a:t>
            </a:r>
            <a:endParaRPr lang="en-GB" dirty="0"/>
          </a:p>
        </p:txBody>
      </p:sp>
      <p:cxnSp>
        <p:nvCxnSpPr>
          <p:cNvPr id="11" name="10 Conector recto"/>
          <p:cNvCxnSpPr/>
          <p:nvPr userDrawn="1"/>
        </p:nvCxnSpPr>
        <p:spPr>
          <a:xfrm flipH="1">
            <a:off x="451418" y="1845251"/>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3" name="2 Marcador de tabla"/>
          <p:cNvSpPr>
            <a:spLocks noGrp="1"/>
          </p:cNvSpPr>
          <p:nvPr>
            <p:ph type="tbl" sz="quarter" idx="16" hasCustomPrompt="1"/>
          </p:nvPr>
        </p:nvSpPr>
        <p:spPr>
          <a:xfrm>
            <a:off x="451420" y="1917277"/>
            <a:ext cx="8242753" cy="3385160"/>
          </a:xfrm>
          <a:prstGeom prst="rect">
            <a:avLst/>
          </a:prstGeom>
        </p:spPr>
        <p:txBody>
          <a:bodyPr lIns="86557" tIns="43279" rIns="86557" bIns="43279"/>
          <a:lstStyle>
            <a:lvl1pPr>
              <a:defRPr/>
            </a:lvl1pPr>
          </a:lstStyle>
          <a:p>
            <a:r>
              <a:rPr lang="es-ES" dirty="0"/>
              <a:t>Table</a:t>
            </a:r>
            <a:endParaRPr lang="en-GB" dirty="0"/>
          </a:p>
        </p:txBody>
      </p:sp>
      <p:sp>
        <p:nvSpPr>
          <p:cNvPr id="14" name="13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cxnSp>
        <p:nvCxnSpPr>
          <p:cNvPr id="8" name="7 Conector recto"/>
          <p:cNvCxnSpPr/>
          <p:nvPr userDrawn="1"/>
        </p:nvCxnSpPr>
        <p:spPr>
          <a:xfrm>
            <a:off x="451419" y="5374460"/>
            <a:ext cx="8242754" cy="0"/>
          </a:xfrm>
          <a:prstGeom prst="line">
            <a:avLst/>
          </a:prstGeom>
          <a:ln w="28575">
            <a:solidFill>
              <a:srgbClr val="5C881A"/>
            </a:solidFill>
          </a:ln>
          <a:effectLst/>
        </p:spPr>
        <p:style>
          <a:lnRef idx="2">
            <a:schemeClr val="accent1"/>
          </a:lnRef>
          <a:fillRef idx="0">
            <a:schemeClr val="accent1"/>
          </a:fillRef>
          <a:effectRef idx="1">
            <a:schemeClr val="accent1"/>
          </a:effectRef>
          <a:fontRef idx="minor">
            <a:schemeClr val="tx1"/>
          </a:fontRef>
        </p:style>
      </p:cxnSp>
      <p:sp>
        <p:nvSpPr>
          <p:cNvPr id="10" name="6 Marcador de texto"/>
          <p:cNvSpPr>
            <a:spLocks noGrp="1"/>
          </p:cNvSpPr>
          <p:nvPr>
            <p:ph type="body" sz="quarter" idx="15" hasCustomPrompt="1"/>
          </p:nvPr>
        </p:nvSpPr>
        <p:spPr>
          <a:xfrm>
            <a:off x="451418" y="5446486"/>
            <a:ext cx="8242754" cy="863700"/>
          </a:xfrm>
          <a:prstGeom prst="rect">
            <a:avLst/>
          </a:prstGeom>
        </p:spPr>
        <p:txBody>
          <a:bodyPr lIns="0" tIns="43279" rIns="0" bIns="43279"/>
          <a:lstStyle>
            <a:lvl1pPr marL="324515" indent="-324515">
              <a:buNone/>
              <a:defRPr lang="en-GB" sz="2300" b="1"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marL="0" lvl="0" indent="0" algn="l" defTabSz="432688" rtl="0" eaLnBrk="0" fontAlgn="base" hangingPunct="0">
              <a:spcBef>
                <a:spcPct val="20000"/>
              </a:spcBef>
              <a:spcAft>
                <a:spcPct val="0"/>
              </a:spcAft>
            </a:pPr>
            <a:r>
              <a:rPr lang="es-ES" dirty="0" err="1"/>
              <a:t>Fourth</a:t>
            </a:r>
            <a:r>
              <a:rPr lang="es-ES" dirty="0"/>
              <a:t> </a:t>
            </a:r>
            <a:r>
              <a:rPr lang="es-ES" dirty="0" err="1"/>
              <a:t>text</a:t>
            </a:r>
            <a:endParaRPr lang="en-GB" dirty="0"/>
          </a:p>
        </p:txBody>
      </p:sp>
      <p:sp>
        <p:nvSpPr>
          <p:cNvPr id="12"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3"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2133875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EXT IN TWO BLOCKS-1">
    <p:spTree>
      <p:nvGrpSpPr>
        <p:cNvPr id="1" name=""/>
        <p:cNvGrpSpPr/>
        <p:nvPr/>
      </p:nvGrpSpPr>
      <p:grpSpPr>
        <a:xfrm>
          <a:off x="0" y="0"/>
          <a:ext cx="0" cy="0"/>
          <a:chOff x="0" y="0"/>
          <a:chExt cx="0" cy="0"/>
        </a:xfrm>
      </p:grpSpPr>
      <p:sp>
        <p:nvSpPr>
          <p:cNvPr id="6" name="12 Rectángulo"/>
          <p:cNvSpPr/>
          <p:nvPr userDrawn="1"/>
        </p:nvSpPr>
        <p:spPr>
          <a:xfrm rot="5400000">
            <a:off x="4536281" y="-3393281"/>
            <a:ext cx="73025" cy="8243888"/>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485" tIns="43234" rIns="86485" bIns="43234" anchor="ctr"/>
          <a:lstStyle/>
          <a:p>
            <a:pPr algn="ctr">
              <a:defRPr/>
            </a:pPr>
            <a:endParaRPr lang="en-GB" dirty="0">
              <a:solidFill>
                <a:prstClr val="white"/>
              </a:solidFill>
            </a:endParaRPr>
          </a:p>
        </p:txBody>
      </p:sp>
      <p:sp>
        <p:nvSpPr>
          <p:cNvPr id="5" name="2 Marcador de texto"/>
          <p:cNvSpPr>
            <a:spLocks noGrp="1"/>
          </p:cNvSpPr>
          <p:nvPr>
            <p:ph type="body" sz="quarter" idx="10"/>
          </p:nvPr>
        </p:nvSpPr>
        <p:spPr>
          <a:xfrm>
            <a:off x="451418" y="836815"/>
            <a:ext cx="8242754" cy="5401299"/>
          </a:xfrm>
          <a:prstGeom prst="rect">
            <a:avLst/>
          </a:prstGeom>
        </p:spPr>
        <p:txBody>
          <a:bodyPr lIns="0" tIns="43234" rIns="86485" bIns="43234"/>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0" name="6 Marcador de texto"/>
          <p:cNvSpPr>
            <a:spLocks noGrp="1"/>
          </p:cNvSpPr>
          <p:nvPr>
            <p:ph type="body" sz="quarter" idx="12"/>
          </p:nvPr>
        </p:nvSpPr>
        <p:spPr>
          <a:xfrm>
            <a:off x="4373468" y="6383239"/>
            <a:ext cx="4121674" cy="431899"/>
          </a:xfrm>
          <a:prstGeom prst="rect">
            <a:avLst/>
          </a:prstGeom>
        </p:spPr>
        <p:txBody>
          <a:bodyPr lIns="86485" tIns="43234" rIns="86485" bIns="43234"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6 Título"/>
          <p:cNvSpPr>
            <a:spLocks noGrp="1"/>
          </p:cNvSpPr>
          <p:nvPr>
            <p:ph type="title"/>
          </p:nvPr>
        </p:nvSpPr>
        <p:spPr>
          <a:xfrm>
            <a:off x="451427" y="116662"/>
            <a:ext cx="8242755" cy="576197"/>
          </a:xfrm>
          <a:prstGeom prst="rect">
            <a:avLst/>
          </a:prstGeom>
        </p:spPr>
        <p:txBody>
          <a:bodyPr lIns="0" tIns="43223" rIns="86465" bIns="43223" anchor="ctr" anchorCtr="0"/>
          <a:lstStyle>
            <a:lvl1pPr algn="l">
              <a:lnSpc>
                <a:spcPts val="1893"/>
              </a:lnSpc>
              <a:defRPr sz="2800" b="1">
                <a:solidFill>
                  <a:srgbClr val="5C881A"/>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681997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EXT IN TWO BLOCKS-1">
    <p:spTree>
      <p:nvGrpSpPr>
        <p:cNvPr id="1" name=""/>
        <p:cNvGrpSpPr/>
        <p:nvPr/>
      </p:nvGrpSpPr>
      <p:grpSpPr>
        <a:xfrm>
          <a:off x="0" y="0"/>
          <a:ext cx="0" cy="0"/>
          <a:chOff x="0" y="0"/>
          <a:chExt cx="0" cy="0"/>
        </a:xfrm>
      </p:grpSpPr>
      <p:sp>
        <p:nvSpPr>
          <p:cNvPr id="6" name="12 Rectángulo"/>
          <p:cNvSpPr/>
          <p:nvPr userDrawn="1"/>
        </p:nvSpPr>
        <p:spPr>
          <a:xfrm rot="5400000">
            <a:off x="4536281" y="-3393281"/>
            <a:ext cx="73025" cy="8243888"/>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anchor="ctr"/>
          <a:lstStyle/>
          <a:p>
            <a:pPr algn="ctr">
              <a:defRPr/>
            </a:pPr>
            <a:endParaRPr lang="en-GB" dirty="0"/>
          </a:p>
        </p:txBody>
      </p:sp>
      <p:sp>
        <p:nvSpPr>
          <p:cNvPr id="5" name="2 Marcador de texto"/>
          <p:cNvSpPr>
            <a:spLocks noGrp="1"/>
          </p:cNvSpPr>
          <p:nvPr>
            <p:ph type="body" sz="quarter" idx="10"/>
          </p:nvPr>
        </p:nvSpPr>
        <p:spPr>
          <a:xfrm>
            <a:off x="451418" y="836807"/>
            <a:ext cx="8242754" cy="936420"/>
          </a:xfrm>
          <a:prstGeom prst="rect">
            <a:avLst/>
          </a:prstGeom>
        </p:spPr>
        <p:txBody>
          <a:bodyPr lIns="0" tIns="43279" rIns="86557" bIns="43279"/>
          <a:lstStyle>
            <a:lvl1pPr marL="0" indent="0">
              <a:buNone/>
              <a:defRPr sz="2300" b="1" baseline="0">
                <a:solidFill>
                  <a:srgbClr val="5C881A"/>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2 Marcador de texto"/>
          <p:cNvSpPr>
            <a:spLocks noGrp="1"/>
          </p:cNvSpPr>
          <p:nvPr>
            <p:ph type="body" sz="quarter" idx="13"/>
          </p:nvPr>
        </p:nvSpPr>
        <p:spPr>
          <a:xfrm>
            <a:off x="451417" y="1917276"/>
            <a:ext cx="8310174" cy="4176960"/>
          </a:xfrm>
          <a:prstGeom prst="rect">
            <a:avLst/>
          </a:prstGeom>
        </p:spPr>
        <p:txBody>
          <a:bodyPr lIns="0" tIns="43279" rIns="0" bIns="43279"/>
          <a:lstStyle>
            <a:lvl1pPr marL="324589" indent="-324589">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1pPr>
          </a:lstStyle>
          <a:p>
            <a:pPr lvl="0"/>
            <a:r>
              <a:rPr lang="en-US"/>
              <a:t>Click to edit Master text styles</a:t>
            </a:r>
          </a:p>
        </p:txBody>
      </p:sp>
      <p:sp>
        <p:nvSpPr>
          <p:cNvPr id="10" name="6 Marcador de texto"/>
          <p:cNvSpPr>
            <a:spLocks noGrp="1"/>
          </p:cNvSpPr>
          <p:nvPr>
            <p:ph type="body" sz="quarter" idx="12"/>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6 Título"/>
          <p:cNvSpPr>
            <a:spLocks noGrp="1"/>
          </p:cNvSpPr>
          <p:nvPr>
            <p:ph type="title"/>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115322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PHOTO LEFT TEXT">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17" y="836809"/>
            <a:ext cx="3922049" cy="1224519"/>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dirty="0">
                <a:effectLst/>
              </a:rPr>
              <a:t>Left text box</a:t>
            </a:r>
            <a:endParaRPr lang="en-GB" dirty="0"/>
          </a:p>
        </p:txBody>
      </p:sp>
      <p:sp>
        <p:nvSpPr>
          <p:cNvPr id="7"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8" name="6 Marcador de texto"/>
          <p:cNvSpPr>
            <a:spLocks noGrp="1"/>
          </p:cNvSpPr>
          <p:nvPr>
            <p:ph type="body" sz="quarter" idx="13"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3" name="2 Marcador de posición de imagen"/>
          <p:cNvSpPr>
            <a:spLocks noGrp="1"/>
          </p:cNvSpPr>
          <p:nvPr>
            <p:ph type="pic" sz="quarter" idx="14" hasCustomPrompt="1"/>
          </p:nvPr>
        </p:nvSpPr>
        <p:spPr>
          <a:xfrm>
            <a:off x="4772122" y="2134095"/>
            <a:ext cx="3922050" cy="3744192"/>
          </a:xfrm>
          <a:prstGeom prst="rect">
            <a:avLst/>
          </a:prstGeom>
        </p:spPr>
        <p:txBody>
          <a:bodyPr lIns="86557" tIns="43279" rIns="86557" bIns="43279"/>
          <a:lstStyle>
            <a:lvl1pPr>
              <a:defRPr/>
            </a:lvl1pPr>
          </a:lstStyle>
          <a:p>
            <a:r>
              <a:rPr lang="es-ES" dirty="0"/>
              <a:t>Image</a:t>
            </a:r>
            <a:endParaRPr lang="en-GB" dirty="0"/>
          </a:p>
        </p:txBody>
      </p:sp>
      <p:sp>
        <p:nvSpPr>
          <p:cNvPr id="12" name="8 Marcador de texto"/>
          <p:cNvSpPr>
            <a:spLocks noGrp="1"/>
          </p:cNvSpPr>
          <p:nvPr>
            <p:ph type="body" sz="quarter" idx="16" hasCustomPrompt="1"/>
          </p:nvPr>
        </p:nvSpPr>
        <p:spPr>
          <a:xfrm>
            <a:off x="4772535" y="5951329"/>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10" name="18 Marcador de texto"/>
          <p:cNvSpPr>
            <a:spLocks noGrp="1"/>
          </p:cNvSpPr>
          <p:nvPr>
            <p:ph type="body" sz="quarter" idx="11" hasCustomPrompt="1"/>
          </p:nvPr>
        </p:nvSpPr>
        <p:spPr>
          <a:xfrm>
            <a:off x="4775189" y="836809"/>
            <a:ext cx="3922463" cy="1224519"/>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dirty="0">
                <a:effectLst/>
              </a:rPr>
              <a:t>Right text box</a:t>
            </a:r>
            <a:endParaRPr lang="en-GB" dirty="0"/>
          </a:p>
        </p:txBody>
      </p:sp>
      <p:sp>
        <p:nvSpPr>
          <p:cNvPr id="11" name="4 Marcador de texto"/>
          <p:cNvSpPr>
            <a:spLocks noGrp="1"/>
          </p:cNvSpPr>
          <p:nvPr>
            <p:ph type="body" sz="quarter" idx="15" hasCustomPrompt="1"/>
          </p:nvPr>
        </p:nvSpPr>
        <p:spPr>
          <a:xfrm>
            <a:off x="451006" y="2134095"/>
            <a:ext cx="3922050" cy="3744192"/>
          </a:xfrm>
          <a:prstGeom prst="rect">
            <a:avLst/>
          </a:prstGeom>
        </p:spPr>
        <p:txBody>
          <a:bodyPr lIns="86557" tIns="43279" rIns="86557" bIns="43279"/>
          <a:lstStyle>
            <a:lvl1pPr marL="0"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190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190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s-ES" dirty="0"/>
              <a:t>Text</a:t>
            </a:r>
            <a:endParaRPr lang="en-GB" dirty="0"/>
          </a:p>
        </p:txBody>
      </p:sp>
    </p:spTree>
    <p:extLst>
      <p:ext uri="{BB962C8B-B14F-4D97-AF65-F5344CB8AC3E}">
        <p14:creationId xmlns:p14="http://schemas.microsoft.com/office/powerpoint/2010/main" val="21200117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HOTO ABOVE TEXT">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4"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6"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7" name="2 Marcador de texto"/>
          <p:cNvSpPr>
            <a:spLocks noGrp="1"/>
          </p:cNvSpPr>
          <p:nvPr>
            <p:ph type="body" sz="quarter" idx="10" hasCustomPrompt="1"/>
          </p:nvPr>
        </p:nvSpPr>
        <p:spPr>
          <a:xfrm>
            <a:off x="451418" y="836809"/>
            <a:ext cx="8242754" cy="2448937"/>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posición de imagen"/>
          <p:cNvSpPr>
            <a:spLocks noGrp="1"/>
          </p:cNvSpPr>
          <p:nvPr>
            <p:ph type="pic" sz="quarter" idx="13" hasCustomPrompt="1"/>
          </p:nvPr>
        </p:nvSpPr>
        <p:spPr>
          <a:xfrm>
            <a:off x="451418" y="3429795"/>
            <a:ext cx="8242754" cy="2448839"/>
          </a:xfrm>
          <a:prstGeom prst="rect">
            <a:avLst/>
          </a:prstGeom>
        </p:spPr>
        <p:txBody>
          <a:bodyPr lIns="86557" tIns="43279" rIns="86557" bIns="43279"/>
          <a:lstStyle>
            <a:lvl1pPr>
              <a:defRPr/>
            </a:lvl1pPr>
          </a:lstStyle>
          <a:p>
            <a:r>
              <a:rPr lang="es-ES" dirty="0"/>
              <a:t>Image</a:t>
            </a:r>
            <a:endParaRPr lang="en-GB" dirty="0"/>
          </a:p>
        </p:txBody>
      </p:sp>
      <p:sp>
        <p:nvSpPr>
          <p:cNvPr id="9" name="8 Marcador de texto"/>
          <p:cNvSpPr>
            <a:spLocks noGrp="1"/>
          </p:cNvSpPr>
          <p:nvPr>
            <p:ph type="body" sz="quarter" idx="16" hasCustomPrompt="1"/>
          </p:nvPr>
        </p:nvSpPr>
        <p:spPr>
          <a:xfrm>
            <a:off x="451418" y="5951329"/>
            <a:ext cx="8242754"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Tree>
    <p:extLst>
      <p:ext uri="{BB962C8B-B14F-4D97-AF65-F5344CB8AC3E}">
        <p14:creationId xmlns:p14="http://schemas.microsoft.com/office/powerpoint/2010/main" val="34137973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HOTOS AND TWO TEXT">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18" y="836809"/>
            <a:ext cx="3922049" cy="1224519"/>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dirty="0">
                <a:effectLst/>
              </a:rPr>
              <a:t>Left text box</a:t>
            </a:r>
            <a:endParaRPr lang="en-GB" dirty="0"/>
          </a:p>
        </p:txBody>
      </p:sp>
      <p:sp>
        <p:nvSpPr>
          <p:cNvPr id="19" name="18 Marcador de texto"/>
          <p:cNvSpPr>
            <a:spLocks noGrp="1"/>
          </p:cNvSpPr>
          <p:nvPr>
            <p:ph type="body" sz="quarter" idx="11" hasCustomPrompt="1"/>
          </p:nvPr>
        </p:nvSpPr>
        <p:spPr>
          <a:xfrm>
            <a:off x="4772122" y="836809"/>
            <a:ext cx="3922463" cy="1224519"/>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dirty="0">
                <a:effectLst/>
              </a:rPr>
              <a:t>Right text box</a:t>
            </a:r>
            <a:endParaRPr lang="en-GB" dirty="0"/>
          </a:p>
        </p:txBody>
      </p:sp>
      <p:sp>
        <p:nvSpPr>
          <p:cNvPr id="7"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3" name="2 Marcador de posición de imagen"/>
          <p:cNvSpPr>
            <a:spLocks noGrp="1"/>
          </p:cNvSpPr>
          <p:nvPr>
            <p:ph type="pic" sz="quarter" idx="14" hasCustomPrompt="1"/>
          </p:nvPr>
        </p:nvSpPr>
        <p:spPr>
          <a:xfrm>
            <a:off x="451418" y="2134095"/>
            <a:ext cx="3922050" cy="3744192"/>
          </a:xfrm>
          <a:prstGeom prst="rect">
            <a:avLst/>
          </a:prstGeom>
        </p:spPr>
        <p:txBody>
          <a:bodyPr lIns="86557" tIns="43279" rIns="86557" bIns="43279"/>
          <a:lstStyle>
            <a:lvl1pPr>
              <a:defRPr/>
            </a:lvl1pPr>
          </a:lstStyle>
          <a:p>
            <a:r>
              <a:rPr lang="es-ES" dirty="0"/>
              <a:t>Image</a:t>
            </a:r>
            <a:endParaRPr lang="en-GB" dirty="0"/>
          </a:p>
        </p:txBody>
      </p:sp>
      <p:sp>
        <p:nvSpPr>
          <p:cNvPr id="4" name="3 Marcador de posición de imagen"/>
          <p:cNvSpPr>
            <a:spLocks noGrp="1"/>
          </p:cNvSpPr>
          <p:nvPr>
            <p:ph type="pic" sz="quarter" idx="15" hasCustomPrompt="1"/>
          </p:nvPr>
        </p:nvSpPr>
        <p:spPr>
          <a:xfrm>
            <a:off x="4772122" y="2134095"/>
            <a:ext cx="3922050" cy="3744192"/>
          </a:xfrm>
          <a:prstGeom prst="rect">
            <a:avLst/>
          </a:prstGeom>
        </p:spPr>
        <p:txBody>
          <a:bodyPr lIns="86557" tIns="43279" rIns="86557" bIns="43279"/>
          <a:lstStyle>
            <a:lvl1pPr>
              <a:defRPr/>
            </a:lvl1pPr>
          </a:lstStyle>
          <a:p>
            <a:r>
              <a:rPr lang="es-ES" dirty="0"/>
              <a:t>Image</a:t>
            </a:r>
            <a:endParaRPr lang="en-GB" dirty="0"/>
          </a:p>
        </p:txBody>
      </p:sp>
      <p:sp>
        <p:nvSpPr>
          <p:cNvPr id="9" name="8 Marcador de texto"/>
          <p:cNvSpPr>
            <a:spLocks noGrp="1"/>
          </p:cNvSpPr>
          <p:nvPr>
            <p:ph type="body" sz="quarter" idx="16" hasCustomPrompt="1"/>
          </p:nvPr>
        </p:nvSpPr>
        <p:spPr>
          <a:xfrm>
            <a:off x="4775467" y="5950658"/>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14" name="8 Marcador de texto"/>
          <p:cNvSpPr>
            <a:spLocks noGrp="1"/>
          </p:cNvSpPr>
          <p:nvPr>
            <p:ph type="body" sz="quarter" idx="17" hasCustomPrompt="1"/>
          </p:nvPr>
        </p:nvSpPr>
        <p:spPr>
          <a:xfrm>
            <a:off x="451419" y="5950658"/>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11"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Tree>
    <p:extLst>
      <p:ext uri="{BB962C8B-B14F-4D97-AF65-F5344CB8AC3E}">
        <p14:creationId xmlns:p14="http://schemas.microsoft.com/office/powerpoint/2010/main" val="11649868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PHOTOS AND TWO TEXT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18" y="836809"/>
            <a:ext cx="3922049" cy="1224519"/>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dirty="0">
                <a:effectLst/>
              </a:rPr>
              <a:t>Left text box</a:t>
            </a:r>
            <a:endParaRPr lang="en-GB" dirty="0"/>
          </a:p>
        </p:txBody>
      </p:sp>
      <p:sp>
        <p:nvSpPr>
          <p:cNvPr id="19" name="18 Marcador de texto"/>
          <p:cNvSpPr>
            <a:spLocks noGrp="1"/>
          </p:cNvSpPr>
          <p:nvPr>
            <p:ph type="body" sz="quarter" idx="11" hasCustomPrompt="1"/>
          </p:nvPr>
        </p:nvSpPr>
        <p:spPr>
          <a:xfrm>
            <a:off x="4772122" y="836809"/>
            <a:ext cx="3922463" cy="1224519"/>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dirty="0">
                <a:effectLst/>
              </a:rPr>
              <a:t>Right text box</a:t>
            </a:r>
            <a:endParaRPr lang="en-GB" dirty="0"/>
          </a:p>
        </p:txBody>
      </p:sp>
      <p:sp>
        <p:nvSpPr>
          <p:cNvPr id="7"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
        <p:nvSpPr>
          <p:cNvPr id="3" name="2 Marcador de posición de imagen"/>
          <p:cNvSpPr>
            <a:spLocks noGrp="1"/>
          </p:cNvSpPr>
          <p:nvPr>
            <p:ph type="pic" sz="quarter" idx="14" hasCustomPrompt="1"/>
          </p:nvPr>
        </p:nvSpPr>
        <p:spPr>
          <a:xfrm>
            <a:off x="451418" y="2134097"/>
            <a:ext cx="3922050" cy="1655823"/>
          </a:xfrm>
          <a:prstGeom prst="rect">
            <a:avLst/>
          </a:prstGeom>
        </p:spPr>
        <p:txBody>
          <a:bodyPr lIns="86557" tIns="43279" rIns="86557" bIns="43279"/>
          <a:lstStyle>
            <a:lvl1pPr>
              <a:defRPr/>
            </a:lvl1pPr>
          </a:lstStyle>
          <a:p>
            <a:r>
              <a:rPr lang="es-ES" dirty="0"/>
              <a:t>Image</a:t>
            </a:r>
            <a:endParaRPr lang="en-GB" dirty="0"/>
          </a:p>
        </p:txBody>
      </p:sp>
      <p:sp>
        <p:nvSpPr>
          <p:cNvPr id="18" name="8 Marcador de texto"/>
          <p:cNvSpPr>
            <a:spLocks noGrp="1"/>
          </p:cNvSpPr>
          <p:nvPr>
            <p:ph type="body" sz="quarter" idx="18" hasCustomPrompt="1"/>
          </p:nvPr>
        </p:nvSpPr>
        <p:spPr>
          <a:xfrm>
            <a:off x="451419" y="3861943"/>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20" name="2 Marcador de posición de imagen"/>
          <p:cNvSpPr>
            <a:spLocks noGrp="1"/>
          </p:cNvSpPr>
          <p:nvPr>
            <p:ph type="pic" sz="quarter" idx="19" hasCustomPrompt="1"/>
          </p:nvPr>
        </p:nvSpPr>
        <p:spPr>
          <a:xfrm>
            <a:off x="451418" y="4294092"/>
            <a:ext cx="3922050" cy="158310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21" name="8 Marcador de texto"/>
          <p:cNvSpPr>
            <a:spLocks noGrp="1"/>
          </p:cNvSpPr>
          <p:nvPr>
            <p:ph type="body" sz="quarter" idx="20" hasCustomPrompt="1"/>
          </p:nvPr>
        </p:nvSpPr>
        <p:spPr>
          <a:xfrm>
            <a:off x="451418" y="5950658"/>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22" name="2 Marcador de posición de imagen"/>
          <p:cNvSpPr>
            <a:spLocks noGrp="1"/>
          </p:cNvSpPr>
          <p:nvPr>
            <p:ph type="pic" sz="quarter" idx="21" hasCustomPrompt="1"/>
          </p:nvPr>
        </p:nvSpPr>
        <p:spPr>
          <a:xfrm>
            <a:off x="4772121" y="2133352"/>
            <a:ext cx="3922050"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23" name="8 Marcador de texto"/>
          <p:cNvSpPr>
            <a:spLocks noGrp="1"/>
          </p:cNvSpPr>
          <p:nvPr>
            <p:ph type="body" sz="quarter" idx="22" hasCustomPrompt="1"/>
          </p:nvPr>
        </p:nvSpPr>
        <p:spPr>
          <a:xfrm>
            <a:off x="4772122" y="3861198"/>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24" name="2 Marcador de posición de imagen"/>
          <p:cNvSpPr>
            <a:spLocks noGrp="1"/>
          </p:cNvSpPr>
          <p:nvPr>
            <p:ph type="pic" sz="quarter" idx="23" hasCustomPrompt="1"/>
          </p:nvPr>
        </p:nvSpPr>
        <p:spPr>
          <a:xfrm>
            <a:off x="4772121" y="4293346"/>
            <a:ext cx="3922050" cy="158310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25" name="8 Marcador de texto"/>
          <p:cNvSpPr>
            <a:spLocks noGrp="1"/>
          </p:cNvSpPr>
          <p:nvPr>
            <p:ph type="body" sz="quarter" idx="24" hasCustomPrompt="1"/>
          </p:nvPr>
        </p:nvSpPr>
        <p:spPr>
          <a:xfrm>
            <a:off x="4772121" y="5949913"/>
            <a:ext cx="3922050"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15"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Tree>
    <p:extLst>
      <p:ext uri="{BB962C8B-B14F-4D97-AF65-F5344CB8AC3E}">
        <p14:creationId xmlns:p14="http://schemas.microsoft.com/office/powerpoint/2010/main" val="317236781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GHT PHOTOS AND TWO  TEXTS">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17" name="16 Marcador de texto"/>
          <p:cNvSpPr>
            <a:spLocks noGrp="1"/>
          </p:cNvSpPr>
          <p:nvPr>
            <p:ph type="body" sz="quarter" idx="10" hasCustomPrompt="1"/>
          </p:nvPr>
        </p:nvSpPr>
        <p:spPr>
          <a:xfrm>
            <a:off x="451418" y="836809"/>
            <a:ext cx="3922049" cy="1224519"/>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n-GB" dirty="0">
                <a:effectLst/>
              </a:rPr>
              <a:t>Left text box</a:t>
            </a:r>
            <a:endParaRPr lang="en-GB" dirty="0"/>
          </a:p>
        </p:txBody>
      </p:sp>
      <p:sp>
        <p:nvSpPr>
          <p:cNvPr id="19" name="18 Marcador de texto"/>
          <p:cNvSpPr>
            <a:spLocks noGrp="1"/>
          </p:cNvSpPr>
          <p:nvPr>
            <p:ph type="body" sz="quarter" idx="11" hasCustomPrompt="1"/>
          </p:nvPr>
        </p:nvSpPr>
        <p:spPr>
          <a:xfrm>
            <a:off x="4772122" y="836809"/>
            <a:ext cx="3922463" cy="1224519"/>
          </a:xfrm>
          <a:prstGeom prst="rect">
            <a:avLst/>
          </a:prstGeom>
        </p:spPr>
        <p:txBody>
          <a:bodyPr lIns="0" tIns="43279" rIns="86557" bIns="43279"/>
          <a:lstStyle>
            <a:lvl1pPr marL="0" indent="0">
              <a:buNone/>
              <a:defRPr sz="2300" baseline="0">
                <a:solidFill>
                  <a:srgbClr val="5C881A"/>
                </a:solidFill>
                <a:latin typeface="Arial" panose="020B0604020202020204" pitchFamily="34" charset="0"/>
                <a:cs typeface="Arial" panose="020B0604020202020204" pitchFamily="34" charset="0"/>
              </a:defRPr>
            </a:lvl1pPr>
          </a:lstStyle>
          <a:p>
            <a:pPr lvl="0"/>
            <a:r>
              <a:rPr lang="en-GB" dirty="0">
                <a:effectLst/>
              </a:rPr>
              <a:t>Right text box</a:t>
            </a:r>
            <a:endParaRPr lang="en-GB" dirty="0"/>
          </a:p>
        </p:txBody>
      </p:sp>
      <p:sp>
        <p:nvSpPr>
          <p:cNvPr id="3" name="2 Marcador de posición de imagen"/>
          <p:cNvSpPr>
            <a:spLocks noGrp="1"/>
          </p:cNvSpPr>
          <p:nvPr>
            <p:ph type="pic" sz="quarter" idx="14" hasCustomPrompt="1"/>
          </p:nvPr>
        </p:nvSpPr>
        <p:spPr>
          <a:xfrm>
            <a:off x="451416" y="2134097"/>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18" name="8 Marcador de texto"/>
          <p:cNvSpPr>
            <a:spLocks noGrp="1"/>
          </p:cNvSpPr>
          <p:nvPr>
            <p:ph type="body" sz="quarter" idx="18" hasCustomPrompt="1"/>
          </p:nvPr>
        </p:nvSpPr>
        <p:spPr>
          <a:xfrm>
            <a:off x="451418" y="3863208"/>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26" name="2 Marcador de posición de imagen"/>
          <p:cNvSpPr>
            <a:spLocks noGrp="1"/>
          </p:cNvSpPr>
          <p:nvPr>
            <p:ph type="pic" sz="quarter" idx="25" hasCustomPrompt="1"/>
          </p:nvPr>
        </p:nvSpPr>
        <p:spPr>
          <a:xfrm>
            <a:off x="2512426" y="2133352"/>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27" name="8 Marcador de texto"/>
          <p:cNvSpPr>
            <a:spLocks noGrp="1"/>
          </p:cNvSpPr>
          <p:nvPr>
            <p:ph type="body" sz="quarter" idx="26" hasCustomPrompt="1"/>
          </p:nvPr>
        </p:nvSpPr>
        <p:spPr>
          <a:xfrm>
            <a:off x="2512427" y="3862464"/>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36" name="2 Marcador de posición de imagen"/>
          <p:cNvSpPr>
            <a:spLocks noGrp="1"/>
          </p:cNvSpPr>
          <p:nvPr>
            <p:ph type="pic" sz="quarter" idx="27" hasCustomPrompt="1"/>
          </p:nvPr>
        </p:nvSpPr>
        <p:spPr>
          <a:xfrm>
            <a:off x="451418" y="4222067"/>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37" name="8 Marcador de texto"/>
          <p:cNvSpPr>
            <a:spLocks noGrp="1"/>
          </p:cNvSpPr>
          <p:nvPr>
            <p:ph type="body" sz="quarter" idx="28" hasCustomPrompt="1"/>
          </p:nvPr>
        </p:nvSpPr>
        <p:spPr>
          <a:xfrm>
            <a:off x="451419" y="5951179"/>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38" name="2 Marcador de posición de imagen"/>
          <p:cNvSpPr>
            <a:spLocks noGrp="1"/>
          </p:cNvSpPr>
          <p:nvPr>
            <p:ph type="pic" sz="quarter" idx="29" hasCustomPrompt="1"/>
          </p:nvPr>
        </p:nvSpPr>
        <p:spPr>
          <a:xfrm>
            <a:off x="2512427" y="4221321"/>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39" name="8 Marcador de texto"/>
          <p:cNvSpPr>
            <a:spLocks noGrp="1"/>
          </p:cNvSpPr>
          <p:nvPr>
            <p:ph type="body" sz="quarter" idx="30" hasCustomPrompt="1"/>
          </p:nvPr>
        </p:nvSpPr>
        <p:spPr>
          <a:xfrm>
            <a:off x="2512428" y="5950433"/>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40" name="2 Marcador de posición de imagen"/>
          <p:cNvSpPr>
            <a:spLocks noGrp="1"/>
          </p:cNvSpPr>
          <p:nvPr>
            <p:ph type="pic" sz="quarter" idx="31" hasCustomPrompt="1"/>
          </p:nvPr>
        </p:nvSpPr>
        <p:spPr>
          <a:xfrm>
            <a:off x="4772121" y="2133352"/>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41" name="8 Marcador de texto"/>
          <p:cNvSpPr>
            <a:spLocks noGrp="1"/>
          </p:cNvSpPr>
          <p:nvPr>
            <p:ph type="body" sz="quarter" idx="32" hasCustomPrompt="1"/>
          </p:nvPr>
        </p:nvSpPr>
        <p:spPr>
          <a:xfrm>
            <a:off x="4772122" y="3862464"/>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42" name="2 Marcador de posición de imagen"/>
          <p:cNvSpPr>
            <a:spLocks noGrp="1"/>
          </p:cNvSpPr>
          <p:nvPr>
            <p:ph type="pic" sz="quarter" idx="33" hasCustomPrompt="1"/>
          </p:nvPr>
        </p:nvSpPr>
        <p:spPr>
          <a:xfrm>
            <a:off x="6833131" y="2132606"/>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43" name="8 Marcador de texto"/>
          <p:cNvSpPr>
            <a:spLocks noGrp="1"/>
          </p:cNvSpPr>
          <p:nvPr>
            <p:ph type="body" sz="quarter" idx="34" hasCustomPrompt="1"/>
          </p:nvPr>
        </p:nvSpPr>
        <p:spPr>
          <a:xfrm>
            <a:off x="6833131" y="3861718"/>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44" name="2 Marcador de posición de imagen"/>
          <p:cNvSpPr>
            <a:spLocks noGrp="1"/>
          </p:cNvSpPr>
          <p:nvPr>
            <p:ph type="pic" sz="quarter" idx="35" hasCustomPrompt="1"/>
          </p:nvPr>
        </p:nvSpPr>
        <p:spPr>
          <a:xfrm>
            <a:off x="4772122" y="4221321"/>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45" name="8 Marcador de texto"/>
          <p:cNvSpPr>
            <a:spLocks noGrp="1"/>
          </p:cNvSpPr>
          <p:nvPr>
            <p:ph type="body" sz="quarter" idx="36" hasCustomPrompt="1"/>
          </p:nvPr>
        </p:nvSpPr>
        <p:spPr>
          <a:xfrm>
            <a:off x="4772123" y="5950433"/>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46" name="2 Marcador de posición de imagen"/>
          <p:cNvSpPr>
            <a:spLocks noGrp="1"/>
          </p:cNvSpPr>
          <p:nvPr>
            <p:ph type="pic" sz="quarter" idx="37" hasCustomPrompt="1"/>
          </p:nvPr>
        </p:nvSpPr>
        <p:spPr>
          <a:xfrm>
            <a:off x="6833131" y="4220577"/>
            <a:ext cx="1861041" cy="1655823"/>
          </a:xfrm>
          <a:prstGeom prst="rect">
            <a:avLst/>
          </a:prstGeom>
        </p:spPr>
        <p:txBody>
          <a:bodyPr lIns="86557" tIns="43279" rIns="86557" bIns="43279"/>
          <a:lstStyle>
            <a:lvl1pPr marL="324515" marR="0" indent="-324515" algn="l" defTabSz="432688" rtl="0" eaLnBrk="0" fontAlgn="base" latinLnBrk="0" hangingPunct="0">
              <a:lnSpc>
                <a:spcPct val="100000"/>
              </a:lnSpc>
              <a:spcBef>
                <a:spcPct val="20000"/>
              </a:spcBef>
              <a:spcAft>
                <a:spcPct val="0"/>
              </a:spcAft>
              <a:buClrTx/>
              <a:buSzTx/>
              <a:buFont typeface="Arial" charset="0"/>
              <a:buChar char="•"/>
              <a:tabLst/>
              <a:defRPr/>
            </a:lvl1pPr>
          </a:lstStyle>
          <a:p>
            <a:r>
              <a:rPr lang="es-ES" dirty="0"/>
              <a:t>Image</a:t>
            </a:r>
            <a:endParaRPr lang="en-GB" dirty="0"/>
          </a:p>
          <a:p>
            <a:endParaRPr lang="en-GB" dirty="0"/>
          </a:p>
        </p:txBody>
      </p:sp>
      <p:sp>
        <p:nvSpPr>
          <p:cNvPr id="47" name="8 Marcador de texto"/>
          <p:cNvSpPr>
            <a:spLocks noGrp="1"/>
          </p:cNvSpPr>
          <p:nvPr>
            <p:ph type="body" sz="quarter" idx="38" hasCustomPrompt="1"/>
          </p:nvPr>
        </p:nvSpPr>
        <p:spPr>
          <a:xfrm>
            <a:off x="6833132" y="5949689"/>
            <a:ext cx="1861041"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23"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24"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37711811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BIG PHOTO AND TEXT ABOVE">
    <p:spTree>
      <p:nvGrpSpPr>
        <p:cNvPr id="1" name=""/>
        <p:cNvGrpSpPr/>
        <p:nvPr/>
      </p:nvGrpSpPr>
      <p:grpSpPr>
        <a:xfrm>
          <a:off x="0" y="0"/>
          <a:ext cx="0" cy="0"/>
          <a:chOff x="0" y="0"/>
          <a:chExt cx="0" cy="0"/>
        </a:xfrm>
      </p:grpSpPr>
      <p:sp>
        <p:nvSpPr>
          <p:cNvPr id="13" name="12 Rectángulo"/>
          <p:cNvSpPr/>
          <p:nvPr userDrawn="1"/>
        </p:nvSpPr>
        <p:spPr>
          <a:xfrm rot="5400000">
            <a:off x="4536990" y="-3392712"/>
            <a:ext cx="72025" cy="8243166"/>
          </a:xfrm>
          <a:prstGeom prst="rect">
            <a:avLst/>
          </a:prstGeom>
          <a:solidFill>
            <a:srgbClr val="5C881A"/>
          </a:solidFill>
          <a:ln>
            <a:noFill/>
          </a:ln>
          <a:effectLst/>
        </p:spPr>
        <p:style>
          <a:lnRef idx="1">
            <a:schemeClr val="accent1"/>
          </a:lnRef>
          <a:fillRef idx="3">
            <a:schemeClr val="accent1"/>
          </a:fillRef>
          <a:effectRef idx="2">
            <a:schemeClr val="accent1"/>
          </a:effectRef>
          <a:fontRef idx="minor">
            <a:schemeClr val="lt1"/>
          </a:fontRef>
        </p:style>
        <p:txBody>
          <a:bodyPr lIns="86557" tIns="43279" rIns="86557" bIns="43279" rtlCol="0" anchor="ctr"/>
          <a:lstStyle/>
          <a:p>
            <a:pPr algn="ctr"/>
            <a:endParaRPr lang="en-GB" dirty="0"/>
          </a:p>
        </p:txBody>
      </p:sp>
      <p:sp>
        <p:nvSpPr>
          <p:cNvPr id="7" name="2 Marcador de texto"/>
          <p:cNvSpPr>
            <a:spLocks noGrp="1"/>
          </p:cNvSpPr>
          <p:nvPr>
            <p:ph type="body" sz="quarter" idx="10" hasCustomPrompt="1"/>
          </p:nvPr>
        </p:nvSpPr>
        <p:spPr>
          <a:xfrm>
            <a:off x="451418" y="836807"/>
            <a:ext cx="8242754" cy="576296"/>
          </a:xfrm>
          <a:prstGeom prst="rect">
            <a:avLst/>
          </a:prstGeom>
        </p:spPr>
        <p:txBody>
          <a:bodyPr lIns="0" tIns="43279" rIns="86557" bIns="43279"/>
          <a:lstStyle>
            <a:lvl1pPr marL="0" indent="0">
              <a:buNone/>
              <a:defRPr sz="2300" b="0" baseline="0">
                <a:solidFill>
                  <a:srgbClr val="5C881A"/>
                </a:solidFill>
                <a:latin typeface="Arial" panose="020B0604020202020204" pitchFamily="34" charset="0"/>
                <a:cs typeface="Arial" panose="020B0604020202020204" pitchFamily="34" charset="0"/>
              </a:defRPr>
            </a:lvl1pPr>
          </a:lstStyle>
          <a:p>
            <a:pPr lvl="0"/>
            <a:r>
              <a:rPr lang="es-ES" dirty="0" err="1"/>
              <a:t>First</a:t>
            </a:r>
            <a:r>
              <a:rPr lang="es-ES" dirty="0"/>
              <a:t> </a:t>
            </a:r>
            <a:r>
              <a:rPr lang="es-ES" dirty="0" err="1"/>
              <a:t>text</a:t>
            </a:r>
            <a:endParaRPr lang="en-GB" dirty="0"/>
          </a:p>
        </p:txBody>
      </p:sp>
      <p:sp>
        <p:nvSpPr>
          <p:cNvPr id="3" name="2 Marcador de posición de imagen"/>
          <p:cNvSpPr>
            <a:spLocks noGrp="1"/>
          </p:cNvSpPr>
          <p:nvPr>
            <p:ph type="pic" sz="quarter" idx="13" hasCustomPrompt="1"/>
          </p:nvPr>
        </p:nvSpPr>
        <p:spPr>
          <a:xfrm>
            <a:off x="451418" y="1485129"/>
            <a:ext cx="8242754" cy="4393505"/>
          </a:xfrm>
          <a:prstGeom prst="rect">
            <a:avLst/>
          </a:prstGeom>
        </p:spPr>
        <p:txBody>
          <a:bodyPr lIns="86557" tIns="43279" rIns="86557" bIns="43279"/>
          <a:lstStyle>
            <a:lvl1pPr>
              <a:defRPr/>
            </a:lvl1pPr>
          </a:lstStyle>
          <a:p>
            <a:r>
              <a:rPr lang="es-ES" dirty="0"/>
              <a:t>Image</a:t>
            </a:r>
            <a:endParaRPr lang="en-GB" dirty="0"/>
          </a:p>
        </p:txBody>
      </p:sp>
      <p:sp>
        <p:nvSpPr>
          <p:cNvPr id="8" name="8 Marcador de texto"/>
          <p:cNvSpPr>
            <a:spLocks noGrp="1"/>
          </p:cNvSpPr>
          <p:nvPr>
            <p:ph type="body" sz="quarter" idx="16" hasCustomPrompt="1"/>
          </p:nvPr>
        </p:nvSpPr>
        <p:spPr>
          <a:xfrm>
            <a:off x="451418" y="5951329"/>
            <a:ext cx="8242754" cy="358858"/>
          </a:xfrm>
          <a:prstGeom prst="rect">
            <a:avLst/>
          </a:prstGeom>
        </p:spPr>
        <p:txBody>
          <a:bodyPr lIns="0" tIns="43279" rIns="0" bIns="43279" anchor="ctr" anchorCtr="0"/>
          <a:lstStyle>
            <a:lvl1pPr marL="0" indent="0">
              <a:buFont typeface="Arial" panose="020B0604020202020204" pitchFamily="34" charset="0"/>
              <a:buNone/>
              <a:defRPr lang="es-ES" sz="900" b="1" kern="1200" baseline="0" dirty="0" smtClean="0">
                <a:solidFill>
                  <a:srgbClr val="5C881A"/>
                </a:solidFill>
                <a:latin typeface="Arial" panose="020B0604020202020204" pitchFamily="34" charset="0"/>
                <a:ea typeface="ＭＳ Ｐゴシック" charset="-128"/>
                <a:cs typeface="Arial" panose="020B0604020202020204" pitchFamily="34" charset="0"/>
              </a:defRPr>
            </a:lvl1pPr>
            <a:lvl2pPr marL="432688"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2pPr>
            <a:lvl3pPr marL="865374"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3pPr>
            <a:lvl4pPr marL="1298059" indent="0">
              <a:buFont typeface="Arial" panose="020B0604020202020204" pitchFamily="34" charset="0"/>
              <a:buNone/>
              <a:defRPr lang="es-ES" sz="2300" b="0" kern="1200" baseline="0" dirty="0" smtClean="0">
                <a:solidFill>
                  <a:srgbClr val="5C881A"/>
                </a:solidFill>
                <a:latin typeface="Arial" panose="020B0604020202020204" pitchFamily="34" charset="0"/>
                <a:ea typeface="ＭＳ Ｐゴシック" charset="-128"/>
                <a:cs typeface="Arial" panose="020B0604020202020204" pitchFamily="34" charset="0"/>
              </a:defRPr>
            </a:lvl4pPr>
            <a:lvl5pPr marL="1730748" indent="0">
              <a:buFont typeface="Arial" panose="020B0604020202020204" pitchFamily="34" charset="0"/>
              <a:buNone/>
              <a:defRPr lang="en-GB" sz="2300" b="0" kern="1200" baseline="0" dirty="0">
                <a:solidFill>
                  <a:srgbClr val="5C881A"/>
                </a:solidFill>
                <a:latin typeface="Arial" panose="020B0604020202020204" pitchFamily="34" charset="0"/>
                <a:ea typeface="ＭＳ Ｐゴシック" charset="-128"/>
                <a:cs typeface="Arial" panose="020B0604020202020204" pitchFamily="34" charset="0"/>
              </a:defRPr>
            </a:lvl5pPr>
          </a:lstStyle>
          <a:p>
            <a:pPr lvl="0"/>
            <a:r>
              <a:rPr lang="en-GB" dirty="0">
                <a:effectLst/>
              </a:rPr>
              <a:t>photo text</a:t>
            </a:r>
            <a:endParaRPr lang="en-GB" dirty="0"/>
          </a:p>
        </p:txBody>
      </p:sp>
      <p:sp>
        <p:nvSpPr>
          <p:cNvPr id="9" name="6 Marcador de texto"/>
          <p:cNvSpPr>
            <a:spLocks noGrp="1"/>
          </p:cNvSpPr>
          <p:nvPr>
            <p:ph type="body" sz="quarter" idx="12" hasCustomPrompt="1"/>
          </p:nvPr>
        </p:nvSpPr>
        <p:spPr>
          <a:xfrm>
            <a:off x="4373468" y="6383230"/>
            <a:ext cx="4121674" cy="431899"/>
          </a:xfrm>
          <a:prstGeom prst="rect">
            <a:avLst/>
          </a:prstGeom>
        </p:spPr>
        <p:txBody>
          <a:bodyPr lIns="86557" tIns="43279" rIns="86557" bIns="43279" anchor="ctr" anchorCtr="0"/>
          <a:lstStyle>
            <a:lvl1pPr marL="0" indent="0" algn="r">
              <a:buNone/>
              <a:defRPr sz="900" b="1">
                <a:solidFill>
                  <a:srgbClr val="5C881A"/>
                </a:solidFill>
                <a:latin typeface="Arial" panose="020B0604020202020204" pitchFamily="34" charset="0"/>
                <a:cs typeface="Arial" panose="020B0604020202020204" pitchFamily="34" charset="0"/>
              </a:defRPr>
            </a:lvl1pPr>
            <a:lvl2pPr>
              <a:defRPr sz="900" b="1">
                <a:solidFill>
                  <a:srgbClr val="5C881A"/>
                </a:solidFill>
                <a:latin typeface="Arial" panose="020B0604020202020204" pitchFamily="34" charset="0"/>
                <a:cs typeface="Arial" panose="020B0604020202020204" pitchFamily="34" charset="0"/>
              </a:defRPr>
            </a:lvl2pPr>
            <a:lvl3pPr>
              <a:defRPr sz="900" b="1">
                <a:solidFill>
                  <a:srgbClr val="5C881A"/>
                </a:solidFill>
                <a:latin typeface="Arial" panose="020B0604020202020204" pitchFamily="34" charset="0"/>
                <a:cs typeface="Arial" panose="020B0604020202020204" pitchFamily="34" charset="0"/>
              </a:defRPr>
            </a:lvl3pPr>
            <a:lvl4pPr>
              <a:defRPr sz="900" b="1">
                <a:solidFill>
                  <a:srgbClr val="5C881A"/>
                </a:solidFill>
                <a:latin typeface="Arial" panose="020B0604020202020204" pitchFamily="34" charset="0"/>
                <a:cs typeface="Arial" panose="020B0604020202020204" pitchFamily="34" charset="0"/>
              </a:defRPr>
            </a:lvl4pPr>
            <a:lvl5pPr>
              <a:defRPr sz="900" b="1">
                <a:solidFill>
                  <a:srgbClr val="5C881A"/>
                </a:solidFill>
                <a:latin typeface="Arial" panose="020B0604020202020204" pitchFamily="34" charset="0"/>
                <a:cs typeface="Arial" panose="020B0604020202020204" pitchFamily="34" charset="0"/>
              </a:defRPr>
            </a:lvl5pPr>
          </a:lstStyle>
          <a:p>
            <a:pPr lvl="0"/>
            <a:r>
              <a:rPr lang="en-GB" dirty="0">
                <a:effectLst/>
              </a:rPr>
              <a:t>Write here the title of the presentation</a:t>
            </a:r>
            <a:endParaRPr lang="en-GB" dirty="0"/>
          </a:p>
        </p:txBody>
      </p:sp>
      <p:sp>
        <p:nvSpPr>
          <p:cNvPr id="10" name="6 Título"/>
          <p:cNvSpPr>
            <a:spLocks noGrp="1"/>
          </p:cNvSpPr>
          <p:nvPr>
            <p:ph type="title" hasCustomPrompt="1"/>
          </p:nvPr>
        </p:nvSpPr>
        <p:spPr>
          <a:xfrm>
            <a:off x="451418" y="116662"/>
            <a:ext cx="8242755" cy="576197"/>
          </a:xfrm>
          <a:prstGeom prst="rect">
            <a:avLst/>
          </a:prstGeom>
        </p:spPr>
        <p:txBody>
          <a:bodyPr lIns="0" tIns="43268" rIns="86537" bIns="43268" anchor="ctr" anchorCtr="0"/>
          <a:lstStyle>
            <a:lvl1pPr algn="l">
              <a:lnSpc>
                <a:spcPts val="1893"/>
              </a:lnSpc>
              <a:defRPr sz="1700" b="1">
                <a:solidFill>
                  <a:srgbClr val="5C881A"/>
                </a:solidFill>
                <a:latin typeface="Arial" pitchFamily="34" charset="0"/>
                <a:cs typeface="Arial" pitchFamily="34" charset="0"/>
              </a:defRPr>
            </a:lvl1pPr>
          </a:lstStyle>
          <a:p>
            <a:r>
              <a:rPr lang="es-ES" dirty="0" err="1"/>
              <a:t>Title</a:t>
            </a:r>
            <a:endParaRPr lang="en-US" dirty="0"/>
          </a:p>
        </p:txBody>
      </p:sp>
    </p:spTree>
    <p:extLst>
      <p:ext uri="{BB962C8B-B14F-4D97-AF65-F5344CB8AC3E}">
        <p14:creationId xmlns:p14="http://schemas.microsoft.com/office/powerpoint/2010/main" val="331565662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hyperlink" Target="https://www.iberdrola.e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40" cstate="print">
            <a:extLst>
              <a:ext uri="{28A0092B-C50C-407E-A947-70E740481C1C}">
                <a14:useLocalDpi xmlns:a14="http://schemas.microsoft.com/office/drawing/2010/main" val="0"/>
              </a:ext>
            </a:extLst>
          </a:blip>
          <a:srcRect t="1" b="4057"/>
          <a:stretch/>
        </p:blipFill>
        <p:spPr>
          <a:xfrm>
            <a:off x="468828" y="6399105"/>
            <a:ext cx="1388324" cy="457200"/>
          </a:xfrm>
          <a:prstGeom prst="rect">
            <a:avLst/>
          </a:prstGeom>
        </p:spPr>
      </p:pic>
      <p:pic>
        <p:nvPicPr>
          <p:cNvPr id="10" name="9 Imagen">
            <a:hlinkClick r:id="rId41"/>
          </p:cNvPr>
          <p:cNvPicPr>
            <a:picLocks noChangeAspect="1"/>
          </p:cNvPicPr>
          <p:nvPr userDrawn="1"/>
        </p:nvPicPr>
        <p:blipFill rotWithShape="1">
          <a:blip r:embed="rId42" cstate="screen">
            <a:extLst>
              <a:ext uri="{28A0092B-C50C-407E-A947-70E740481C1C}">
                <a14:useLocalDpi xmlns:a14="http://schemas.microsoft.com/office/drawing/2010/main"/>
              </a:ext>
            </a:extLst>
          </a:blip>
          <a:srcRect/>
          <a:stretch/>
        </p:blipFill>
        <p:spPr>
          <a:xfrm>
            <a:off x="2538932" y="6434239"/>
            <a:ext cx="361073" cy="366544"/>
          </a:xfrm>
          <a:prstGeom prst="rect">
            <a:avLst/>
          </a:prstGeom>
        </p:spPr>
      </p:pic>
      <p:sp>
        <p:nvSpPr>
          <p:cNvPr id="11" name="Text Box 7"/>
          <p:cNvSpPr txBox="1">
            <a:spLocks noChangeArrowheads="1"/>
          </p:cNvSpPr>
          <p:nvPr userDrawn="1"/>
        </p:nvSpPr>
        <p:spPr bwMode="auto">
          <a:xfrm>
            <a:off x="2970980" y="6536377"/>
            <a:ext cx="18010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marL="0" marR="0" indent="0" algn="l" defTabSz="914192" rtl="0" eaLnBrk="1" fontAlgn="base" latinLnBrk="0" hangingPunct="1">
              <a:lnSpc>
                <a:spcPct val="100000"/>
              </a:lnSpc>
              <a:spcBef>
                <a:spcPct val="0"/>
              </a:spcBef>
              <a:spcAft>
                <a:spcPct val="0"/>
              </a:spcAft>
              <a:buClrTx/>
              <a:buSzTx/>
              <a:buFontTx/>
              <a:buNone/>
              <a:tabLst/>
              <a:defRPr/>
            </a:pPr>
            <a:r>
              <a:rPr lang="es-ES" sz="900" b="1" u="none" kern="1200" dirty="0">
                <a:solidFill>
                  <a:srgbClr val="5C881A"/>
                </a:solidFill>
                <a:latin typeface="Arial" panose="020B0604020202020204" pitchFamily="34" charset="0"/>
                <a:ea typeface="ＭＳ Ｐゴシック" pitchFamily="34" charset="-128"/>
                <a:cs typeface="Arial" panose="020B0604020202020204" pitchFamily="34" charset="0"/>
              </a:rPr>
              <a:t>www.avangrid.com</a:t>
            </a:r>
          </a:p>
        </p:txBody>
      </p:sp>
      <p:sp>
        <p:nvSpPr>
          <p:cNvPr id="6146" name="Marcador de pie de página 4"/>
          <p:cNvSpPr txBox="1">
            <a:spLocks/>
          </p:cNvSpPr>
          <p:nvPr userDrawn="1"/>
        </p:nvSpPr>
        <p:spPr bwMode="auto">
          <a:xfrm>
            <a:off x="7697377" y="6537891"/>
            <a:ext cx="997207" cy="19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u="sng">
                <a:solidFill>
                  <a:schemeClr val="tx1"/>
                </a:solidFill>
                <a:latin typeface="Arial" charset="0"/>
                <a:ea typeface="ＭＳ Ｐゴシック" pitchFamily="34" charset="-128"/>
              </a:defRPr>
            </a:lvl1pPr>
            <a:lvl2pPr marL="742950" indent="-285750" eaLnBrk="0" hangingPunct="0">
              <a:defRPr sz="2400" u="sng">
                <a:solidFill>
                  <a:schemeClr val="tx1"/>
                </a:solidFill>
                <a:latin typeface="Arial" charset="0"/>
                <a:ea typeface="ＭＳ Ｐゴシック" pitchFamily="34" charset="-128"/>
              </a:defRPr>
            </a:lvl2pPr>
            <a:lvl3pPr marL="1143000" indent="-228600" eaLnBrk="0" hangingPunct="0">
              <a:defRPr sz="2400" u="sng">
                <a:solidFill>
                  <a:schemeClr val="tx1"/>
                </a:solidFill>
                <a:latin typeface="Arial" charset="0"/>
                <a:ea typeface="ＭＳ Ｐゴシック" pitchFamily="34" charset="-128"/>
              </a:defRPr>
            </a:lvl3pPr>
            <a:lvl4pPr marL="1600200" indent="-228600" eaLnBrk="0" hangingPunct="0">
              <a:defRPr sz="2400" u="sng">
                <a:solidFill>
                  <a:schemeClr val="tx1"/>
                </a:solidFill>
                <a:latin typeface="Arial" charset="0"/>
                <a:ea typeface="ＭＳ Ｐゴシック" pitchFamily="34" charset="-128"/>
              </a:defRPr>
            </a:lvl4pPr>
            <a:lvl5pPr marL="2057400" indent="-228600" eaLnBrk="0" hangingPunct="0">
              <a:defRPr sz="2400" u="sng">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u="sng">
                <a:solidFill>
                  <a:schemeClr val="tx1"/>
                </a:solidFill>
                <a:latin typeface="Arial" charset="0"/>
                <a:ea typeface="ＭＳ Ｐゴシック" pitchFamily="34" charset="-128"/>
              </a:defRPr>
            </a:lvl9pPr>
          </a:lstStyle>
          <a:p>
            <a:pPr algn="r" defTabSz="432688" eaLnBrk="1" hangingPunct="1">
              <a:defRPr/>
            </a:pPr>
            <a:fld id="{BCC43BAD-7094-4F33-911B-25DEEFED1FB5}" type="slidenum">
              <a:rPr lang="en-US" altLang="es-ES" sz="900" b="1" u="none" smtClean="0">
                <a:solidFill>
                  <a:srgbClr val="5C881A"/>
                </a:solidFill>
                <a:cs typeface="Arial" charset="0"/>
              </a:rPr>
              <a:pPr algn="r" defTabSz="432688" eaLnBrk="1" hangingPunct="1">
                <a:defRPr/>
              </a:pPr>
              <a:t>‹#›</a:t>
            </a:fld>
            <a:endParaRPr lang="en-US" altLang="es-ES" sz="900" b="1" u="none" dirty="0">
              <a:solidFill>
                <a:srgbClr val="5C881A"/>
              </a:solidFill>
              <a:cs typeface="Arial" charset="0"/>
            </a:endParaRPr>
          </a:p>
        </p:txBody>
      </p:sp>
      <p:cxnSp>
        <p:nvCxnSpPr>
          <p:cNvPr id="26" name="25 Conector recto"/>
          <p:cNvCxnSpPr/>
          <p:nvPr userDrawn="1"/>
        </p:nvCxnSpPr>
        <p:spPr>
          <a:xfrm>
            <a:off x="451419" y="6382806"/>
            <a:ext cx="8243167" cy="0"/>
          </a:xfrm>
          <a:prstGeom prst="line">
            <a:avLst/>
          </a:prstGeom>
          <a:ln>
            <a:solidFill>
              <a:srgbClr val="5C881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057596"/>
      </p:ext>
    </p:extLst>
  </p:cSld>
  <p:clrMap bg1="lt1" tx1="dk1" bg2="lt2" tx2="dk2" accent1="accent1" accent2="accent2" accent3="accent3" accent4="accent4" accent5="accent5" accent6="accent6" hlink="hlink" folHlink="folHlink"/>
  <p:sldLayoutIdLst>
    <p:sldLayoutId id="2147484430" r:id="rId1"/>
    <p:sldLayoutId id="2147484428" r:id="rId2"/>
    <p:sldLayoutId id="2147484426" r:id="rId3"/>
    <p:sldLayoutId id="2147484439" r:id="rId4"/>
    <p:sldLayoutId id="2147484429" r:id="rId5"/>
    <p:sldLayoutId id="2147484436" r:id="rId6"/>
    <p:sldLayoutId id="2147484438" r:id="rId7"/>
    <p:sldLayoutId id="2147484437" r:id="rId8"/>
    <p:sldLayoutId id="2147484433" r:id="rId9"/>
    <p:sldLayoutId id="2147484434" r:id="rId10"/>
    <p:sldLayoutId id="2147484440" r:id="rId11"/>
    <p:sldLayoutId id="2147484441" r:id="rId12"/>
    <p:sldLayoutId id="2147484420" r:id="rId13"/>
    <p:sldLayoutId id="2147484431" r:id="rId14"/>
    <p:sldLayoutId id="2147484458" r:id="rId15"/>
    <p:sldLayoutId id="2147484432" r:id="rId16"/>
    <p:sldLayoutId id="2147484457" r:id="rId17"/>
    <p:sldLayoutId id="2147484442" r:id="rId18"/>
    <p:sldLayoutId id="2147484459" r:id="rId19"/>
    <p:sldLayoutId id="2147484444" r:id="rId20"/>
    <p:sldLayoutId id="2147484445" r:id="rId21"/>
    <p:sldLayoutId id="2147484422" r:id="rId22"/>
    <p:sldLayoutId id="2147484435" r:id="rId23"/>
    <p:sldLayoutId id="2147484443" r:id="rId24"/>
    <p:sldLayoutId id="2147484446" r:id="rId25"/>
    <p:sldLayoutId id="2147484425" r:id="rId26"/>
    <p:sldLayoutId id="2147484449" r:id="rId27"/>
    <p:sldLayoutId id="2147484452" r:id="rId28"/>
    <p:sldLayoutId id="2147484448" r:id="rId29"/>
    <p:sldLayoutId id="2147484450" r:id="rId30"/>
    <p:sldLayoutId id="2147484453" r:id="rId31"/>
    <p:sldLayoutId id="2147484447" r:id="rId32"/>
    <p:sldLayoutId id="2147484454" r:id="rId33"/>
    <p:sldLayoutId id="2147484451" r:id="rId34"/>
    <p:sldLayoutId id="2147484455" r:id="rId35"/>
    <p:sldLayoutId id="2147484456" r:id="rId36"/>
    <p:sldLayoutId id="2147484462" r:id="rId37"/>
    <p:sldLayoutId id="2147484463" r:id="rId38"/>
  </p:sldLayoutIdLst>
  <p:hf hdr="0" ftr="0" dt="0"/>
  <p:txStyles>
    <p:titleStyle>
      <a:lvl1pPr algn="ctr" defTabSz="432688" rtl="0" eaLnBrk="0" fontAlgn="base" hangingPunct="0">
        <a:spcBef>
          <a:spcPct val="0"/>
        </a:spcBef>
        <a:spcAft>
          <a:spcPct val="0"/>
        </a:spcAft>
        <a:defRPr sz="4100" kern="1200">
          <a:solidFill>
            <a:schemeClr val="tx1"/>
          </a:solidFill>
          <a:latin typeface="+mj-lt"/>
          <a:ea typeface="ＭＳ Ｐゴシック" charset="-128"/>
          <a:cs typeface="ＭＳ Ｐゴシック" charset="-128"/>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p:titleStyle>
    <p:bodyStyle>
      <a:lvl1pPr marL="324515" indent="-324515" algn="l" defTabSz="432688" rtl="0" eaLnBrk="0" fontAlgn="base" hangingPunct="0">
        <a:spcBef>
          <a:spcPct val="20000"/>
        </a:spcBef>
        <a:spcAft>
          <a:spcPct val="0"/>
        </a:spcAft>
        <a:buFont typeface="Arial" charset="0"/>
        <a:buChar char="•"/>
        <a:defRPr sz="3000" kern="1200">
          <a:solidFill>
            <a:schemeClr val="tx1"/>
          </a:solidFill>
          <a:latin typeface="+mn-lt"/>
          <a:ea typeface="ＭＳ Ｐゴシック" charset="-128"/>
          <a:cs typeface="ＭＳ Ｐゴシック" charset="-128"/>
        </a:defRPr>
      </a:lvl1pPr>
      <a:lvl2pPr marL="703116" indent="-270428" algn="l" defTabSz="432688"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2pPr>
      <a:lvl3pPr marL="1081718" indent="-216344" algn="l" defTabSz="432688" rtl="0" eaLnBrk="0" fontAlgn="base" hangingPunct="0">
        <a:spcBef>
          <a:spcPct val="20000"/>
        </a:spcBef>
        <a:spcAft>
          <a:spcPct val="0"/>
        </a:spcAft>
        <a:buFont typeface="Arial" charset="0"/>
        <a:buChar char="•"/>
        <a:defRPr sz="2200" kern="1200">
          <a:solidFill>
            <a:schemeClr val="tx1"/>
          </a:solidFill>
          <a:latin typeface="+mn-lt"/>
          <a:ea typeface="ＭＳ Ｐゴシック" charset="-128"/>
          <a:cs typeface="+mn-cs"/>
        </a:defRPr>
      </a:lvl3pPr>
      <a:lvl4pPr marL="1514403"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4pPr>
      <a:lvl5pPr marL="1947092" indent="-216344" algn="l" defTabSz="432688"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mn-cs"/>
        </a:defRPr>
      </a:lvl5pPr>
      <a:lvl6pPr marL="2379779" indent="-216344" algn="l" defTabSz="432688" rtl="0" eaLnBrk="1" latinLnBrk="0" hangingPunct="1">
        <a:spcBef>
          <a:spcPct val="20000"/>
        </a:spcBef>
        <a:buFont typeface="Arial"/>
        <a:buChar char="•"/>
        <a:defRPr sz="1900" kern="1200">
          <a:solidFill>
            <a:schemeClr val="tx1"/>
          </a:solidFill>
          <a:latin typeface="+mn-lt"/>
          <a:ea typeface="+mn-ea"/>
          <a:cs typeface="+mn-cs"/>
        </a:defRPr>
      </a:lvl6pPr>
      <a:lvl7pPr marL="2812466" indent="-216344" algn="l" defTabSz="432688" rtl="0" eaLnBrk="1" latinLnBrk="0" hangingPunct="1">
        <a:spcBef>
          <a:spcPct val="20000"/>
        </a:spcBef>
        <a:buFont typeface="Arial"/>
        <a:buChar char="•"/>
        <a:defRPr sz="1900" kern="1200">
          <a:solidFill>
            <a:schemeClr val="tx1"/>
          </a:solidFill>
          <a:latin typeface="+mn-lt"/>
          <a:ea typeface="+mn-ea"/>
          <a:cs typeface="+mn-cs"/>
        </a:defRPr>
      </a:lvl7pPr>
      <a:lvl8pPr marL="3245153" indent="-216344" algn="l" defTabSz="432688" rtl="0" eaLnBrk="1" latinLnBrk="0" hangingPunct="1">
        <a:spcBef>
          <a:spcPct val="20000"/>
        </a:spcBef>
        <a:buFont typeface="Arial"/>
        <a:buChar char="•"/>
        <a:defRPr sz="1900" kern="1200">
          <a:solidFill>
            <a:schemeClr val="tx1"/>
          </a:solidFill>
          <a:latin typeface="+mn-lt"/>
          <a:ea typeface="+mn-ea"/>
          <a:cs typeface="+mn-cs"/>
        </a:defRPr>
      </a:lvl8pPr>
      <a:lvl9pPr marL="3677840" indent="-216344" algn="l" defTabSz="432688"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s-ES_tradnl"/>
      </a:defPPr>
      <a:lvl1pPr marL="0" algn="l" defTabSz="432688" rtl="0" eaLnBrk="1" latinLnBrk="0" hangingPunct="1">
        <a:defRPr sz="1700" kern="1200">
          <a:solidFill>
            <a:schemeClr val="tx1"/>
          </a:solidFill>
          <a:latin typeface="+mn-lt"/>
          <a:ea typeface="+mn-ea"/>
          <a:cs typeface="+mn-cs"/>
        </a:defRPr>
      </a:lvl1pPr>
      <a:lvl2pPr marL="432688" algn="l" defTabSz="432688" rtl="0" eaLnBrk="1" latinLnBrk="0" hangingPunct="1">
        <a:defRPr sz="1700" kern="1200">
          <a:solidFill>
            <a:schemeClr val="tx1"/>
          </a:solidFill>
          <a:latin typeface="+mn-lt"/>
          <a:ea typeface="+mn-ea"/>
          <a:cs typeface="+mn-cs"/>
        </a:defRPr>
      </a:lvl2pPr>
      <a:lvl3pPr marL="865374" algn="l" defTabSz="432688" rtl="0" eaLnBrk="1" latinLnBrk="0" hangingPunct="1">
        <a:defRPr sz="1700" kern="1200">
          <a:solidFill>
            <a:schemeClr val="tx1"/>
          </a:solidFill>
          <a:latin typeface="+mn-lt"/>
          <a:ea typeface="+mn-ea"/>
          <a:cs typeface="+mn-cs"/>
        </a:defRPr>
      </a:lvl3pPr>
      <a:lvl4pPr marL="1298062" algn="l" defTabSz="432688" rtl="0" eaLnBrk="1" latinLnBrk="0" hangingPunct="1">
        <a:defRPr sz="1700" kern="1200">
          <a:solidFill>
            <a:schemeClr val="tx1"/>
          </a:solidFill>
          <a:latin typeface="+mn-lt"/>
          <a:ea typeface="+mn-ea"/>
          <a:cs typeface="+mn-cs"/>
        </a:defRPr>
      </a:lvl4pPr>
      <a:lvl5pPr marL="1730748" algn="l" defTabSz="432688" rtl="0" eaLnBrk="1" latinLnBrk="0" hangingPunct="1">
        <a:defRPr sz="1700" kern="1200">
          <a:solidFill>
            <a:schemeClr val="tx1"/>
          </a:solidFill>
          <a:latin typeface="+mn-lt"/>
          <a:ea typeface="+mn-ea"/>
          <a:cs typeface="+mn-cs"/>
        </a:defRPr>
      </a:lvl5pPr>
      <a:lvl6pPr marL="2163435" algn="l" defTabSz="432688" rtl="0" eaLnBrk="1" latinLnBrk="0" hangingPunct="1">
        <a:defRPr sz="1700" kern="1200">
          <a:solidFill>
            <a:schemeClr val="tx1"/>
          </a:solidFill>
          <a:latin typeface="+mn-lt"/>
          <a:ea typeface="+mn-ea"/>
          <a:cs typeface="+mn-cs"/>
        </a:defRPr>
      </a:lvl6pPr>
      <a:lvl7pPr marL="2596122" algn="l" defTabSz="432688" rtl="0" eaLnBrk="1" latinLnBrk="0" hangingPunct="1">
        <a:defRPr sz="1700" kern="1200">
          <a:solidFill>
            <a:schemeClr val="tx1"/>
          </a:solidFill>
          <a:latin typeface="+mn-lt"/>
          <a:ea typeface="+mn-ea"/>
          <a:cs typeface="+mn-cs"/>
        </a:defRPr>
      </a:lvl7pPr>
      <a:lvl8pPr marL="3028810" algn="l" defTabSz="432688" rtl="0" eaLnBrk="1" latinLnBrk="0" hangingPunct="1">
        <a:defRPr sz="1700" kern="1200">
          <a:solidFill>
            <a:schemeClr val="tx1"/>
          </a:solidFill>
          <a:latin typeface="+mn-lt"/>
          <a:ea typeface="+mn-ea"/>
          <a:cs typeface="+mn-cs"/>
        </a:defRPr>
      </a:lvl8pPr>
      <a:lvl9pPr marL="3461497" algn="l" defTabSz="43268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hemeOverride" Target="../theme/themeOverride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hemeOverride" Target="../theme/themeOverride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2"/>
          </p:nvPr>
        </p:nvSpPr>
        <p:spPr/>
        <p:txBody>
          <a:bodyPr/>
          <a:lstStyle/>
          <a:p>
            <a:r>
              <a:rPr lang="en-GB" dirty="0"/>
              <a:t>June 14, 2017</a:t>
            </a:r>
          </a:p>
        </p:txBody>
      </p:sp>
      <p:pic>
        <p:nvPicPr>
          <p:cNvPr id="6" name="Picture 2" descr="cid:image001.png@01D1AD25.68DFD5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034" y="1629594"/>
            <a:ext cx="1835585" cy="859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72394" y="2655423"/>
            <a:ext cx="7721777" cy="4159406"/>
          </a:xfrm>
        </p:spPr>
        <p:txBody>
          <a:bodyPr/>
          <a:lstStyle/>
          <a:p>
            <a:pPr algn="ctr"/>
            <a:r>
              <a:rPr lang="en-US" dirty="0"/>
              <a:t>CNG &amp; SCG CPES Natural Gas Infrastructure Project Updates</a:t>
            </a:r>
            <a:br>
              <a:rPr lang="en-US" dirty="0"/>
            </a:br>
            <a:endParaRPr lang="en-US" dirty="0"/>
          </a:p>
        </p:txBody>
      </p:sp>
    </p:spTree>
    <p:extLst>
      <p:ext uri="{BB962C8B-B14F-4D97-AF65-F5344CB8AC3E}">
        <p14:creationId xmlns:p14="http://schemas.microsoft.com/office/powerpoint/2010/main" val="2197443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981075"/>
            <a:ext cx="7666037" cy="4392613"/>
          </a:xfrm>
          <a:prstGeom prst="rect">
            <a:avLst/>
          </a:prstGeom>
          <a:noFill/>
          <a:ln w="25400">
            <a:solidFill>
              <a:srgbClr val="5C881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4525" y="5373688"/>
            <a:ext cx="7993063" cy="1016000"/>
          </a:xfrm>
          <a:prstGeom prst="rect">
            <a:avLst/>
          </a:prstGeom>
          <a:noFill/>
        </p:spPr>
        <p:txBody>
          <a:bodyPr>
            <a:spAutoFit/>
          </a:bodyPr>
          <a:lstStyle/>
          <a:p>
            <a:pPr>
              <a:defRPr/>
            </a:pPr>
            <a:endParaRPr lang="en-US" altLang="en-US" sz="1200" dirty="0">
              <a:solidFill>
                <a:schemeClr val="accent4">
                  <a:lumMod val="10000"/>
                </a:schemeClr>
              </a:solidFill>
              <a:latin typeface="Avenir Medium"/>
            </a:endParaRPr>
          </a:p>
          <a:p>
            <a:pPr>
              <a:defRPr/>
            </a:pPr>
            <a:r>
              <a:rPr lang="en-US" altLang="en-US" sz="1200" b="1" dirty="0">
                <a:solidFill>
                  <a:schemeClr val="tx2">
                    <a:lumMod val="75000"/>
                  </a:schemeClr>
                </a:solidFill>
                <a:latin typeface="Avenir Medium"/>
              </a:rPr>
              <a:t>Mike Maniscalco, Town Manager</a:t>
            </a:r>
            <a:r>
              <a:rPr lang="en-US" altLang="en-US" sz="1200" i="1" dirty="0">
                <a:solidFill>
                  <a:schemeClr val="tx2">
                    <a:lumMod val="75000"/>
                  </a:schemeClr>
                </a:solidFill>
                <a:latin typeface="Avenir Medium"/>
              </a:rPr>
              <a:t>:  “This project creates a major savings opportunity for the town.  Residential and commercial property owners who have been paying big heating bills are excited about the chance for another energy option, and the Town is excited about enhancing infrastructure and diversifying our tax base.   </a:t>
            </a:r>
          </a:p>
          <a:p>
            <a:pPr>
              <a:defRPr/>
            </a:pPr>
            <a:endParaRPr lang="en-US" altLang="en-US" sz="1200" i="1" dirty="0">
              <a:solidFill>
                <a:schemeClr val="tx2">
                  <a:lumMod val="75000"/>
                </a:schemeClr>
              </a:solidFill>
              <a:latin typeface="Avenir Medium"/>
            </a:endParaRPr>
          </a:p>
        </p:txBody>
      </p:sp>
      <p:sp>
        <p:nvSpPr>
          <p:cNvPr id="7" name="Title 4"/>
          <p:cNvSpPr txBox="1">
            <a:spLocks noGrp="1"/>
          </p:cNvSpPr>
          <p:nvPr>
            <p:ph type="title"/>
          </p:nvPr>
        </p:nvSpPr>
        <p:spPr>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2015 New Franchise – East Hampton</a:t>
            </a:r>
          </a:p>
        </p:txBody>
      </p:sp>
      <p:sp>
        <p:nvSpPr>
          <p:cNvPr id="6" name="Text Placeholder 2"/>
          <p:cNvSpPr>
            <a:spLocks noGrp="1"/>
          </p:cNvSpPr>
          <p:nvPr>
            <p:ph type="body" sz="quarter" idx="12"/>
          </p:nvPr>
        </p:nvSpPr>
        <p:spPr bwMode="auto">
          <a:xfrm>
            <a:off x="4346137" y="6318572"/>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10861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645" y="117426"/>
            <a:ext cx="8242755" cy="576197"/>
          </a:xfrm>
        </p:spPr>
        <p:txBody>
          <a:bodyPr/>
          <a:lstStyle/>
          <a:p>
            <a:r>
              <a:rPr lang="en-US" sz="1800" dirty="0"/>
              <a:t>Connecticut Gas Expansion: 2014 TO 2016 Results</a:t>
            </a:r>
          </a:p>
        </p:txBody>
      </p:sp>
      <p:sp>
        <p:nvSpPr>
          <p:cNvPr id="22" name="TextBox 21"/>
          <p:cNvSpPr txBox="1"/>
          <p:nvPr/>
        </p:nvSpPr>
        <p:spPr>
          <a:xfrm>
            <a:off x="500570" y="4725938"/>
            <a:ext cx="8339683" cy="830997"/>
          </a:xfrm>
          <a:prstGeom prst="rect">
            <a:avLst/>
          </a:prstGeom>
          <a:noFill/>
        </p:spPr>
        <p:txBody>
          <a:bodyPr wrap="square" rtlCol="0">
            <a:spAutoFit/>
          </a:bodyPr>
          <a:lstStyle/>
          <a:p>
            <a:r>
              <a:rPr lang="en-US" sz="2400" b="1" i="1" dirty="0"/>
              <a:t>We continue to add thousands of new customers each year. </a:t>
            </a:r>
          </a:p>
        </p:txBody>
      </p:sp>
      <p:graphicFrame>
        <p:nvGraphicFramePr>
          <p:cNvPr id="29" name="Table 28"/>
          <p:cNvGraphicFramePr>
            <a:graphicFrameLocks noGrp="1"/>
          </p:cNvGraphicFramePr>
          <p:nvPr>
            <p:extLst>
              <p:ext uri="{D42A27DB-BD31-4B8C-83A1-F6EECF244321}">
                <p14:modId xmlns:p14="http://schemas.microsoft.com/office/powerpoint/2010/main" val="2313255026"/>
              </p:ext>
            </p:extLst>
          </p:nvPr>
        </p:nvGraphicFramePr>
        <p:xfrm>
          <a:off x="524976" y="1064706"/>
          <a:ext cx="3816424" cy="3359619"/>
        </p:xfrm>
        <a:graphic>
          <a:graphicData uri="http://schemas.openxmlformats.org/drawingml/2006/table">
            <a:tbl>
              <a:tblPr firstRow="1" bandRow="1"/>
              <a:tblGrid>
                <a:gridCol w="1849608">
                  <a:extLst>
                    <a:ext uri="{9D8B030D-6E8A-4147-A177-3AD203B41FA5}">
                      <a16:colId xmlns:a16="http://schemas.microsoft.com/office/drawing/2014/main" val="20000"/>
                    </a:ext>
                  </a:extLst>
                </a:gridCol>
                <a:gridCol w="1966816">
                  <a:extLst>
                    <a:ext uri="{9D8B030D-6E8A-4147-A177-3AD203B41FA5}">
                      <a16:colId xmlns:a16="http://schemas.microsoft.com/office/drawing/2014/main" val="20001"/>
                    </a:ext>
                  </a:extLst>
                </a:gridCol>
              </a:tblGrid>
              <a:tr h="512321">
                <a:tc>
                  <a:txBody>
                    <a:bodyPr/>
                    <a:lstStyle/>
                    <a:p>
                      <a:pPr algn="ctr" rtl="0" fontAlgn="ctr"/>
                      <a:r>
                        <a:rPr lang="en-US" sz="2000" b="1" i="0" u="none" strike="noStrike" dirty="0">
                          <a:solidFill>
                            <a:srgbClr val="181818"/>
                          </a:solidFill>
                          <a:effectLst/>
                          <a:latin typeface="Arial" panose="020B0604020202020204" pitchFamily="34" charset="0"/>
                          <a:cs typeface="Arial" panose="020B0604020202020204" pitchFamily="34" charset="0"/>
                        </a:rPr>
                        <a:t>Metric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DC187"/>
                    </a:solidFill>
                  </a:tcPr>
                </a:tc>
                <a:tc>
                  <a:txBody>
                    <a:bodyPr/>
                    <a:lstStyle/>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2014 - 2016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844655">
                <a:tc>
                  <a:txBody>
                    <a:bodyPr/>
                    <a:lstStyle/>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New </a:t>
                      </a:r>
                    </a:p>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Customers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4ED"/>
                    </a:solidFill>
                  </a:tcPr>
                </a:tc>
                <a:tc>
                  <a:txBody>
                    <a:bodyPr/>
                    <a:lstStyle/>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34,510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1014920">
                <a:tc>
                  <a:txBody>
                    <a:bodyPr/>
                    <a:lstStyle/>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New Miles of Main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E9D9"/>
                    </a:solidFill>
                  </a:tcPr>
                </a:tc>
                <a:tc>
                  <a:txBody>
                    <a:bodyPr/>
                    <a:lstStyle/>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153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987723">
                <a:tc>
                  <a:txBody>
                    <a:bodyPr/>
                    <a:lstStyle/>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F4ED"/>
                    </a:solidFill>
                  </a:tcPr>
                </a:tc>
                <a:tc>
                  <a:txBody>
                    <a:bodyPr/>
                    <a:lstStyle/>
                    <a:p>
                      <a:pPr algn="ctr" rtl="0" fontAlgn="ctr"/>
                      <a:endParaRPr lang="en-US" sz="2000" b="0" i="0" u="none" strike="noStrike" dirty="0">
                        <a:solidFill>
                          <a:srgbClr val="181818"/>
                        </a:solidFill>
                        <a:effectLst/>
                        <a:latin typeface="Arial" panose="020B0604020202020204" pitchFamily="34" charset="0"/>
                        <a:cs typeface="Arial" panose="020B0604020202020204" pitchFamily="34" charset="0"/>
                      </a:endParaRPr>
                    </a:p>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6,981,759</a:t>
                      </a:r>
                    </a:p>
                    <a:p>
                      <a:pPr algn="ctr" rtl="0" fontAlgn="ctr"/>
                      <a:r>
                        <a:rPr lang="en-US" sz="2000" b="0" i="0" u="none" strike="noStrike" dirty="0">
                          <a:solidFill>
                            <a:srgbClr val="181818"/>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bl>
          </a:graphicData>
        </a:graphic>
      </p:graphicFrame>
      <p:sp>
        <p:nvSpPr>
          <p:cNvPr id="30" name="TextBox 29"/>
          <p:cNvSpPr txBox="1"/>
          <p:nvPr/>
        </p:nvSpPr>
        <p:spPr>
          <a:xfrm>
            <a:off x="4670412" y="1125538"/>
            <a:ext cx="4151139" cy="3308598"/>
          </a:xfrm>
          <a:prstGeom prst="rect">
            <a:avLst/>
          </a:prstGeom>
          <a:noFill/>
        </p:spPr>
        <p:txBody>
          <a:bodyPr wrap="square" rtlCol="0">
            <a:spAutoFit/>
          </a:bodyPr>
          <a:lstStyle/>
          <a:p>
            <a:r>
              <a:rPr lang="en-US" sz="2000" u="sng" dirty="0"/>
              <a:t>Comprehensive Energy Strategy</a:t>
            </a:r>
          </a:p>
          <a:p>
            <a:endParaRPr lang="en-US" sz="900" dirty="0"/>
          </a:p>
          <a:p>
            <a:pPr marL="342900" indent="-342900">
              <a:buClr>
                <a:schemeClr val="tx2"/>
              </a:buClr>
              <a:buFont typeface="Wingdings" panose="05000000000000000000" pitchFamily="2" charset="2"/>
              <a:buChar char="ü"/>
            </a:pPr>
            <a:r>
              <a:rPr lang="en-US" sz="2000" dirty="0"/>
              <a:t>Provide energy choice to thousands of businesses and households</a:t>
            </a:r>
          </a:p>
          <a:p>
            <a:pPr marL="342900" indent="-342900">
              <a:buClr>
                <a:schemeClr val="tx2"/>
              </a:buClr>
              <a:buFont typeface="Wingdings" panose="05000000000000000000" pitchFamily="2" charset="2"/>
              <a:buChar char="ü"/>
            </a:pPr>
            <a:r>
              <a:rPr lang="en-US" sz="2000" dirty="0"/>
              <a:t>Expand CT natural gas infrastructure</a:t>
            </a:r>
          </a:p>
          <a:p>
            <a:pPr marL="342900" indent="-342900">
              <a:buClr>
                <a:schemeClr val="tx2"/>
              </a:buClr>
              <a:buFont typeface="Wingdings" panose="05000000000000000000" pitchFamily="2" charset="2"/>
              <a:buChar char="ü"/>
            </a:pPr>
            <a:r>
              <a:rPr lang="en-US" sz="2000" dirty="0"/>
              <a:t>Lower energy costs for residents and businesses</a:t>
            </a:r>
          </a:p>
          <a:p>
            <a:pPr marL="342900" indent="-342900">
              <a:buClr>
                <a:schemeClr val="tx2"/>
              </a:buClr>
              <a:buFont typeface="Wingdings" panose="05000000000000000000" pitchFamily="2" charset="2"/>
              <a:buChar char="ü"/>
            </a:pPr>
            <a:r>
              <a:rPr lang="en-US" sz="2000" dirty="0"/>
              <a:t>Help reduce carbon emissions</a:t>
            </a:r>
          </a:p>
          <a:p>
            <a:pPr marL="342900" indent="-342900">
              <a:buClr>
                <a:schemeClr val="tx2"/>
              </a:buClr>
              <a:buFont typeface="Wingdings" panose="05000000000000000000" pitchFamily="2" charset="2"/>
              <a:buChar char="ü"/>
            </a:pPr>
            <a:r>
              <a:rPr lang="en-US" sz="2000" dirty="0"/>
              <a:t>Increase CT’s energy resiliency</a:t>
            </a:r>
          </a:p>
        </p:txBody>
      </p:sp>
      <p:sp>
        <p:nvSpPr>
          <p:cNvPr id="7" name="Text Placeholder 2"/>
          <p:cNvSpPr>
            <a:spLocks noGrp="1"/>
          </p:cNvSpPr>
          <p:nvPr>
            <p:ph type="body" sz="quarter" idx="12"/>
          </p:nvPr>
        </p:nvSpPr>
        <p:spPr bwMode="auto">
          <a:xfrm>
            <a:off x="4284762"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1343016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288032" y="1012368"/>
            <a:ext cx="2340546" cy="9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1" dirty="0">
                <a:solidFill>
                  <a:srgbClr val="5C881A"/>
                </a:solidFill>
              </a:rPr>
              <a:t>2014: The Commute </a:t>
            </a:r>
          </a:p>
          <a:p>
            <a:pPr algn="ctr" eaLnBrk="1" hangingPunct="1"/>
            <a:r>
              <a:rPr lang="en-US" altLang="en-US" sz="1400" b="1" dirty="0">
                <a:solidFill>
                  <a:srgbClr val="5C881A"/>
                </a:solidFill>
              </a:rPr>
              <a:t>From Cromwell to Bridgeport </a:t>
            </a:r>
          </a:p>
          <a:p>
            <a:pPr algn="ctr" eaLnBrk="1" hangingPunct="1"/>
            <a:r>
              <a:rPr lang="en-US" altLang="en-US" sz="1400" b="1" dirty="0">
                <a:solidFill>
                  <a:srgbClr val="5C881A"/>
                </a:solidFill>
              </a:rPr>
              <a:t>48 Miles</a:t>
            </a:r>
          </a:p>
        </p:txBody>
      </p:sp>
      <p:pic>
        <p:nvPicPr>
          <p:cNvPr id="1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82" y="981521"/>
            <a:ext cx="2951011" cy="196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4"/>
          <p:cNvSpPr txBox="1">
            <a:spLocks/>
          </p:cNvSpPr>
          <p:nvPr/>
        </p:nvSpPr>
        <p:spPr>
          <a:xfrm>
            <a:off x="487928" y="117426"/>
            <a:ext cx="8242755" cy="576197"/>
          </a:xfrm>
          <a:prstGeom prst="rect">
            <a:avLst/>
          </a:prstGeom>
        </p:spPr>
        <p:txBody>
          <a:bodyPr lIns="0" tIns="43223" rIns="86465" bIns="43223" anchor="ctr" anchorCtr="0"/>
          <a:lstStyle>
            <a:lvl1pPr algn="l" defTabSz="432688" rtl="0" eaLnBrk="0" fontAlgn="base" hangingPunct="0">
              <a:lnSpc>
                <a:spcPts val="1893"/>
              </a:lnSpc>
              <a:spcBef>
                <a:spcPct val="0"/>
              </a:spcBef>
              <a:spcAft>
                <a:spcPct val="0"/>
              </a:spcAft>
              <a:defRPr sz="28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Results In  Perspective</a:t>
            </a:r>
          </a:p>
        </p:txBody>
      </p:sp>
      <p:sp>
        <p:nvSpPr>
          <p:cNvPr id="27" name="TextBox 26"/>
          <p:cNvSpPr txBox="1">
            <a:spLocks noChangeArrowheads="1"/>
          </p:cNvSpPr>
          <p:nvPr/>
        </p:nvSpPr>
        <p:spPr bwMode="auto">
          <a:xfrm>
            <a:off x="1360400" y="4707344"/>
            <a:ext cx="2720800" cy="73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1" dirty="0">
                <a:solidFill>
                  <a:srgbClr val="5C881A"/>
                </a:solidFill>
              </a:rPr>
              <a:t>2016: The width </a:t>
            </a:r>
          </a:p>
          <a:p>
            <a:pPr algn="ctr" eaLnBrk="1" hangingPunct="1"/>
            <a:r>
              <a:rPr lang="en-US" altLang="en-US" sz="1400" b="1" dirty="0">
                <a:solidFill>
                  <a:srgbClr val="5C881A"/>
                </a:solidFill>
              </a:rPr>
              <a:t>of Rhode Island</a:t>
            </a:r>
          </a:p>
          <a:p>
            <a:pPr algn="ctr" eaLnBrk="1" hangingPunct="1"/>
            <a:r>
              <a:rPr lang="en-US" altLang="en-US" sz="1400" b="1" dirty="0">
                <a:solidFill>
                  <a:srgbClr val="5C881A"/>
                </a:solidFill>
              </a:rPr>
              <a:t>37 Miles</a:t>
            </a:r>
          </a:p>
        </p:txBody>
      </p:sp>
      <p:sp>
        <p:nvSpPr>
          <p:cNvPr id="28" name="TextBox 27"/>
          <p:cNvSpPr txBox="1">
            <a:spLocks noChangeArrowheads="1"/>
          </p:cNvSpPr>
          <p:nvPr/>
        </p:nvSpPr>
        <p:spPr bwMode="auto">
          <a:xfrm>
            <a:off x="972394" y="3141762"/>
            <a:ext cx="2226585" cy="73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1" dirty="0">
                <a:solidFill>
                  <a:srgbClr val="5C881A"/>
                </a:solidFill>
              </a:rPr>
              <a:t>2015: Hartford to Greenwich</a:t>
            </a:r>
          </a:p>
          <a:p>
            <a:pPr algn="ctr" eaLnBrk="1" hangingPunct="1"/>
            <a:r>
              <a:rPr lang="en-US" altLang="en-US" sz="1400" b="1" dirty="0">
                <a:solidFill>
                  <a:srgbClr val="5C881A"/>
                </a:solidFill>
              </a:rPr>
              <a:t>68 Miles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892" y="2349674"/>
            <a:ext cx="2796365" cy="2055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690" y="3789834"/>
            <a:ext cx="2798064" cy="241485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Right Arrow 2"/>
          <p:cNvSpPr/>
          <p:nvPr/>
        </p:nvSpPr>
        <p:spPr>
          <a:xfrm>
            <a:off x="3942838" y="4381171"/>
            <a:ext cx="1365938" cy="293617"/>
          </a:xfrm>
          <a:prstGeom prst="leftRightArrow">
            <a:avLst/>
          </a:prstGeom>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4">
                    <a:lumMod val="10000"/>
                  </a:schemeClr>
                </a:solidFill>
              </a:rPr>
              <a:t>37 Miles</a:t>
            </a:r>
          </a:p>
        </p:txBody>
      </p:sp>
      <p:pic>
        <p:nvPicPr>
          <p:cNvPr id="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784" y="810799"/>
            <a:ext cx="8845506"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a:spLocks noChangeArrowheads="1"/>
          </p:cNvSpPr>
          <p:nvPr/>
        </p:nvSpPr>
        <p:spPr bwMode="auto">
          <a:xfrm>
            <a:off x="3942838" y="2480037"/>
            <a:ext cx="3232711" cy="132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9" tIns="45725" rIns="91449" bIns="457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dirty="0">
                <a:solidFill>
                  <a:schemeClr val="bg1"/>
                </a:solidFill>
              </a:rPr>
              <a:t>153 Miles </a:t>
            </a:r>
          </a:p>
          <a:p>
            <a:pPr algn="ctr" eaLnBrk="1" hangingPunct="1"/>
            <a:r>
              <a:rPr lang="en-US" altLang="en-US" sz="4000" b="1" dirty="0">
                <a:solidFill>
                  <a:schemeClr val="bg1"/>
                </a:solidFill>
              </a:rPr>
              <a:t>in 3 years!</a:t>
            </a:r>
          </a:p>
        </p:txBody>
      </p:sp>
      <p:sp>
        <p:nvSpPr>
          <p:cNvPr id="8" name="TextBox 7"/>
          <p:cNvSpPr txBox="1">
            <a:spLocks noChangeArrowheads="1"/>
          </p:cNvSpPr>
          <p:nvPr/>
        </p:nvSpPr>
        <p:spPr bwMode="auto">
          <a:xfrm>
            <a:off x="3127892" y="3880436"/>
            <a:ext cx="4608512" cy="120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9" tIns="45725" rIns="91449" bIns="4572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b="1" dirty="0">
                <a:solidFill>
                  <a:schemeClr val="bg1"/>
                </a:solidFill>
              </a:rPr>
              <a:t>Targeting over 180 Miles by YE 2017 </a:t>
            </a:r>
          </a:p>
          <a:p>
            <a:pPr algn="ctr" eaLnBrk="1" hangingPunct="1"/>
            <a:r>
              <a:rPr lang="en-US" altLang="en-US" sz="2400" b="1" dirty="0">
                <a:solidFill>
                  <a:srgbClr val="5C881A"/>
                </a:solidFill>
              </a:rPr>
              <a:t> </a:t>
            </a:r>
          </a:p>
        </p:txBody>
      </p:sp>
      <p:sp>
        <p:nvSpPr>
          <p:cNvPr id="18" name="Text Placeholder 2"/>
          <p:cNvSpPr>
            <a:spLocks noGrp="1"/>
          </p:cNvSpPr>
          <p:nvPr>
            <p:ph type="body" sz="quarter" idx="12"/>
          </p:nvPr>
        </p:nvSpPr>
        <p:spPr bwMode="auto">
          <a:xfrm>
            <a:off x="4284762" y="6310362"/>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5065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p:bldP spid="3" grpId="0" animBg="1"/>
      <p:bldP spid="1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763" y="5873750"/>
            <a:ext cx="2190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4"/>
          <p:cNvSpPr txBox="1">
            <a:spLocks/>
          </p:cNvSpPr>
          <p:nvPr/>
        </p:nvSpPr>
        <p:spPr>
          <a:xfrm>
            <a:off x="487928" y="117426"/>
            <a:ext cx="8242755" cy="576197"/>
          </a:xfrm>
          <a:prstGeom prst="rect">
            <a:avLst/>
          </a:prstGeom>
        </p:spPr>
        <p:txBody>
          <a:bodyPr lIns="0" tIns="43223" rIns="86465" bIns="43223" anchor="ctr" anchorCtr="0"/>
          <a:lstStyle>
            <a:lvl1pPr algn="l" defTabSz="432688" rtl="0" eaLnBrk="0" fontAlgn="base" hangingPunct="0">
              <a:lnSpc>
                <a:spcPts val="1893"/>
              </a:lnSpc>
              <a:spcBef>
                <a:spcPct val="0"/>
              </a:spcBef>
              <a:spcAft>
                <a:spcPct val="0"/>
              </a:spcAft>
              <a:defRPr sz="28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2017 New CNG Franchise to Bolton, CT</a:t>
            </a:r>
          </a:p>
        </p:txBody>
      </p:sp>
      <p:sp>
        <p:nvSpPr>
          <p:cNvPr id="12" name="Rectangle 11"/>
          <p:cNvSpPr/>
          <p:nvPr/>
        </p:nvSpPr>
        <p:spPr>
          <a:xfrm>
            <a:off x="454194" y="827988"/>
            <a:ext cx="4398884" cy="5386090"/>
          </a:xfrm>
          <a:prstGeom prst="rect">
            <a:avLst/>
          </a:prstGeom>
        </p:spPr>
        <p:txBody>
          <a:bodyPr wrap="square">
            <a:spAutoFit/>
          </a:bodyPr>
          <a:lstStyle/>
          <a:p>
            <a:pPr>
              <a:defRPr/>
            </a:pPr>
            <a:r>
              <a:rPr lang="en-US" sz="2000" b="1" dirty="0">
                <a:solidFill>
                  <a:schemeClr val="tx2"/>
                </a:solidFill>
                <a:ea typeface="Geneva" pitchFamily="124" charset="-128"/>
              </a:rPr>
              <a:t>Project</a:t>
            </a:r>
          </a:p>
          <a:p>
            <a:pPr marL="285750" indent="-285750">
              <a:buFont typeface="Arial" panose="020B0604020202020204" pitchFamily="34" charset="0"/>
              <a:buChar char="•"/>
              <a:defRPr/>
            </a:pPr>
            <a:r>
              <a:rPr lang="en-US" sz="2000" dirty="0">
                <a:solidFill>
                  <a:schemeClr val="tx2"/>
                </a:solidFill>
                <a:ea typeface="Geneva" pitchFamily="124" charset="-128"/>
              </a:rPr>
              <a:t>7 Miles </a:t>
            </a:r>
          </a:p>
          <a:p>
            <a:pPr marL="285750" indent="-285750">
              <a:buFont typeface="Arial" panose="020B0604020202020204" pitchFamily="34" charset="0"/>
              <a:buChar char="•"/>
              <a:defRPr/>
            </a:pPr>
            <a:r>
              <a:rPr lang="en-US" sz="2000" dirty="0">
                <a:solidFill>
                  <a:schemeClr val="tx2"/>
                </a:solidFill>
                <a:ea typeface="Geneva" pitchFamily="124" charset="-128"/>
              </a:rPr>
              <a:t>Capital Spend $ 4.5 Million </a:t>
            </a:r>
          </a:p>
          <a:p>
            <a:pPr marL="285750" indent="-285750">
              <a:buFont typeface="Arial" panose="020B0604020202020204" pitchFamily="34" charset="0"/>
              <a:buChar char="•"/>
              <a:defRPr/>
            </a:pPr>
            <a:r>
              <a:rPr lang="en-US" sz="2000" dirty="0">
                <a:solidFill>
                  <a:schemeClr val="tx2"/>
                </a:solidFill>
                <a:ea typeface="Geneva" pitchFamily="124" charset="-128"/>
              </a:rPr>
              <a:t>NFM Allocation $ 340,000</a:t>
            </a:r>
          </a:p>
          <a:p>
            <a:pPr>
              <a:defRPr/>
            </a:pPr>
            <a:endParaRPr lang="en-US" sz="2000" dirty="0">
              <a:solidFill>
                <a:schemeClr val="tx2"/>
              </a:solidFill>
              <a:ea typeface="Geneva" pitchFamily="124" charset="-128"/>
            </a:endParaRPr>
          </a:p>
          <a:p>
            <a:pPr>
              <a:defRPr/>
            </a:pPr>
            <a:r>
              <a:rPr lang="en-US" sz="2000" b="1" dirty="0">
                <a:solidFill>
                  <a:schemeClr val="tx2"/>
                </a:solidFill>
                <a:ea typeface="Geneva" pitchFamily="124" charset="-128"/>
              </a:rPr>
              <a:t>Challenge</a:t>
            </a:r>
          </a:p>
          <a:p>
            <a:pPr marL="285750" indent="-285750">
              <a:buFont typeface="Arial" panose="020B0604020202020204" pitchFamily="34" charset="0"/>
              <a:buChar char="•"/>
              <a:defRPr/>
            </a:pPr>
            <a:r>
              <a:rPr lang="en-US" sz="2000" dirty="0">
                <a:solidFill>
                  <a:schemeClr val="tx2"/>
                </a:solidFill>
                <a:ea typeface="Geneva" pitchFamily="124" charset="-128"/>
              </a:rPr>
              <a:t>CIAC $ 216,000</a:t>
            </a:r>
          </a:p>
          <a:p>
            <a:pPr marL="285750" indent="-285750">
              <a:buFont typeface="Arial" panose="020B0604020202020204" pitchFamily="34" charset="0"/>
              <a:buChar char="•"/>
              <a:defRPr/>
            </a:pPr>
            <a:endParaRPr lang="en-US" sz="2000" dirty="0">
              <a:solidFill>
                <a:schemeClr val="tx2"/>
              </a:solidFill>
              <a:ea typeface="Geneva" pitchFamily="124" charset="-128"/>
            </a:endParaRPr>
          </a:p>
          <a:p>
            <a:pPr>
              <a:defRPr/>
            </a:pPr>
            <a:r>
              <a:rPr lang="en-US" sz="2000" b="1" dirty="0">
                <a:solidFill>
                  <a:schemeClr val="tx2"/>
                </a:solidFill>
                <a:ea typeface="Geneva" pitchFamily="124" charset="-128"/>
              </a:rPr>
              <a:t>Anchor Customers</a:t>
            </a:r>
            <a:r>
              <a:rPr lang="en-US" sz="2000" dirty="0">
                <a:solidFill>
                  <a:schemeClr val="tx2"/>
                </a:solidFill>
                <a:ea typeface="Geneva" pitchFamily="124" charset="-128"/>
              </a:rPr>
              <a:t>:  </a:t>
            </a:r>
          </a:p>
          <a:p>
            <a:pPr marL="285750" indent="-285750">
              <a:buFont typeface="Arial" panose="020B0604020202020204" pitchFamily="34" charset="0"/>
              <a:buChar char="•"/>
              <a:defRPr/>
            </a:pPr>
            <a:r>
              <a:rPr lang="en-US" sz="2000" dirty="0">
                <a:solidFill>
                  <a:schemeClr val="tx2"/>
                </a:solidFill>
                <a:ea typeface="Geneva" pitchFamily="124" charset="-128"/>
              </a:rPr>
              <a:t>Simoniz Headquarters</a:t>
            </a:r>
          </a:p>
          <a:p>
            <a:pPr marL="285750" indent="-285750">
              <a:buFont typeface="Arial" panose="020B0604020202020204" pitchFamily="34" charset="0"/>
              <a:buChar char="•"/>
              <a:defRPr/>
            </a:pPr>
            <a:r>
              <a:rPr lang="en-US" sz="2000" dirty="0">
                <a:solidFill>
                  <a:schemeClr val="tx2"/>
                </a:solidFill>
                <a:ea typeface="Geneva" pitchFamily="124" charset="-128"/>
              </a:rPr>
              <a:t>Center School</a:t>
            </a:r>
          </a:p>
          <a:p>
            <a:pPr marL="285750" indent="-285750">
              <a:buFont typeface="Arial" panose="020B0604020202020204" pitchFamily="34" charset="0"/>
              <a:buChar char="•"/>
              <a:defRPr/>
            </a:pPr>
            <a:r>
              <a:rPr lang="en-US" sz="2000" dirty="0">
                <a:solidFill>
                  <a:schemeClr val="tx2"/>
                </a:solidFill>
                <a:ea typeface="Geneva" pitchFamily="124" charset="-128"/>
              </a:rPr>
              <a:t>Fire Department</a:t>
            </a:r>
          </a:p>
          <a:p>
            <a:pPr marL="285750" indent="-285750">
              <a:buFont typeface="Arial" panose="020B0604020202020204" pitchFamily="34" charset="0"/>
              <a:buChar char="•"/>
              <a:defRPr/>
            </a:pPr>
            <a:r>
              <a:rPr lang="en-US" sz="2000" dirty="0">
                <a:solidFill>
                  <a:schemeClr val="tx2"/>
                </a:solidFill>
                <a:ea typeface="Geneva" pitchFamily="124" charset="-128"/>
              </a:rPr>
              <a:t>Library</a:t>
            </a:r>
          </a:p>
          <a:p>
            <a:pPr marL="285750" indent="-285750">
              <a:buFont typeface="Arial" panose="020B0604020202020204" pitchFamily="34" charset="0"/>
              <a:buChar char="•"/>
              <a:defRPr/>
            </a:pPr>
            <a:r>
              <a:rPr lang="en-US" sz="2000" dirty="0">
                <a:solidFill>
                  <a:schemeClr val="tx2"/>
                </a:solidFill>
                <a:ea typeface="Geneva" pitchFamily="124" charset="-128"/>
              </a:rPr>
              <a:t>Town Hall</a:t>
            </a:r>
          </a:p>
          <a:p>
            <a:pPr>
              <a:defRPr/>
            </a:pPr>
            <a:endParaRPr lang="en-US" sz="1800" dirty="0">
              <a:solidFill>
                <a:schemeClr val="tx2"/>
              </a:solidFill>
              <a:ea typeface="Geneva" pitchFamily="124" charset="-128"/>
            </a:endParaRPr>
          </a:p>
          <a:p>
            <a:pPr marL="0" lvl="1" indent="0">
              <a:defRPr/>
            </a:pPr>
            <a:endParaRPr lang="en-US" sz="1800" dirty="0">
              <a:solidFill>
                <a:schemeClr val="tx2"/>
              </a:solidFill>
              <a:latin typeface="Avenir Medium"/>
              <a:ea typeface="Geneva" pitchFamily="124" charset="-128"/>
              <a:cs typeface="Arial" charset="0"/>
            </a:endParaRP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defRPr/>
            </a:pPr>
            <a:endParaRPr lang="en-US" sz="1000" dirty="0">
              <a:solidFill>
                <a:schemeClr val="tx2"/>
              </a:solidFill>
              <a:latin typeface="Avenir Medium"/>
              <a:ea typeface="Geneva" pitchFamily="124" charset="-128"/>
              <a:cs typeface="Arial" charset="0"/>
            </a:endParaRPr>
          </a:p>
        </p:txBody>
      </p:sp>
      <p:pic>
        <p:nvPicPr>
          <p:cNvPr id="48135" name="Picture 8" descr="C:\Users\Ellert\AppData\Local\Microsoft\Windows\Temporary Internet Files\Content.Outlook\0SMAY13F\Bolton_Expansion_Route_01Jun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293" y="824476"/>
            <a:ext cx="3987708" cy="382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imoniz"/>
          <p:cNvPicPr>
            <a:picLocks noChangeAspect="1" noChangeArrowheads="1"/>
          </p:cNvPicPr>
          <p:nvPr/>
        </p:nvPicPr>
        <p:blipFill rotWithShape="1">
          <a:blip r:embed="rId5">
            <a:extLst>
              <a:ext uri="{28A0092B-C50C-407E-A947-70E740481C1C}">
                <a14:useLocalDpi xmlns:a14="http://schemas.microsoft.com/office/drawing/2010/main" val="0"/>
              </a:ext>
            </a:extLst>
          </a:blip>
          <a:srcRect t="22275" b="22513"/>
          <a:stretch/>
        </p:blipFill>
        <p:spPr bwMode="auto">
          <a:xfrm>
            <a:off x="5809783" y="4835111"/>
            <a:ext cx="2178602" cy="115293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a:spLocks noGrp="1"/>
          </p:cNvSpPr>
          <p:nvPr>
            <p:ph type="body" sz="quarter" idx="12"/>
          </p:nvPr>
        </p:nvSpPr>
        <p:spPr bwMode="auto">
          <a:xfrm>
            <a:off x="4375150"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1320481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txBox="1">
            <a:spLocks noChangeArrowheads="1"/>
          </p:cNvSpPr>
          <p:nvPr/>
        </p:nvSpPr>
        <p:spPr bwMode="auto">
          <a:xfrm>
            <a:off x="230443" y="805379"/>
            <a:ext cx="8448359"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31800">
              <a:defRPr sz="2700">
                <a:solidFill>
                  <a:srgbClr val="447D1B"/>
                </a:solidFill>
                <a:latin typeface="Arial" pitchFamily="34" charset="0"/>
                <a:cs typeface="Arial" pitchFamily="34" charset="0"/>
              </a:defRPr>
            </a:lvl1pPr>
            <a:lvl2pPr marL="701675" indent="-269875" defTabSz="431800">
              <a:defRPr sz="2700">
                <a:solidFill>
                  <a:srgbClr val="447D1B"/>
                </a:solidFill>
                <a:latin typeface="Arial" pitchFamily="34" charset="0"/>
                <a:cs typeface="Arial" pitchFamily="34" charset="0"/>
              </a:defRPr>
            </a:lvl2pPr>
            <a:lvl3pPr marL="1081088" indent="-215900" defTabSz="431800">
              <a:defRPr sz="2700">
                <a:solidFill>
                  <a:srgbClr val="447D1B"/>
                </a:solidFill>
                <a:latin typeface="Arial" pitchFamily="34" charset="0"/>
                <a:cs typeface="Arial" pitchFamily="34" charset="0"/>
              </a:defRPr>
            </a:lvl3pPr>
            <a:lvl4pPr marL="1512888" indent="-215900" defTabSz="431800">
              <a:defRPr sz="2700">
                <a:solidFill>
                  <a:srgbClr val="447D1B"/>
                </a:solidFill>
                <a:latin typeface="Arial" pitchFamily="34" charset="0"/>
                <a:cs typeface="Arial" pitchFamily="34" charset="0"/>
              </a:defRPr>
            </a:lvl4pPr>
            <a:lvl5pPr marL="1946275" indent="-215900" defTabSz="431800">
              <a:defRPr sz="2700">
                <a:solidFill>
                  <a:srgbClr val="447D1B"/>
                </a:solidFill>
                <a:latin typeface="Arial" pitchFamily="34" charset="0"/>
                <a:cs typeface="Arial" pitchFamily="34" charset="0"/>
              </a:defRPr>
            </a:lvl5pPr>
            <a:lvl6pPr marL="2403475" indent="-215900" defTabSz="431800" eaLnBrk="0" fontAlgn="base" hangingPunct="0">
              <a:spcBef>
                <a:spcPct val="0"/>
              </a:spcBef>
              <a:spcAft>
                <a:spcPct val="0"/>
              </a:spcAft>
              <a:defRPr sz="2700">
                <a:solidFill>
                  <a:srgbClr val="447D1B"/>
                </a:solidFill>
                <a:latin typeface="Arial" pitchFamily="34" charset="0"/>
                <a:cs typeface="Arial" pitchFamily="34" charset="0"/>
              </a:defRPr>
            </a:lvl6pPr>
            <a:lvl7pPr marL="2860675" indent="-215900" defTabSz="431800" eaLnBrk="0" fontAlgn="base" hangingPunct="0">
              <a:spcBef>
                <a:spcPct val="0"/>
              </a:spcBef>
              <a:spcAft>
                <a:spcPct val="0"/>
              </a:spcAft>
              <a:defRPr sz="2700">
                <a:solidFill>
                  <a:srgbClr val="447D1B"/>
                </a:solidFill>
                <a:latin typeface="Arial" pitchFamily="34" charset="0"/>
                <a:cs typeface="Arial" pitchFamily="34" charset="0"/>
              </a:defRPr>
            </a:lvl7pPr>
            <a:lvl8pPr marL="3317875" indent="-215900" defTabSz="431800" eaLnBrk="0" fontAlgn="base" hangingPunct="0">
              <a:spcBef>
                <a:spcPct val="0"/>
              </a:spcBef>
              <a:spcAft>
                <a:spcPct val="0"/>
              </a:spcAft>
              <a:defRPr sz="2700">
                <a:solidFill>
                  <a:srgbClr val="447D1B"/>
                </a:solidFill>
                <a:latin typeface="Arial" pitchFamily="34" charset="0"/>
                <a:cs typeface="Arial" pitchFamily="34" charset="0"/>
              </a:defRPr>
            </a:lvl8pPr>
            <a:lvl9pPr marL="3775075" indent="-215900" defTabSz="431800" eaLnBrk="0" fontAlgn="base" hangingPunct="0">
              <a:spcBef>
                <a:spcPct val="0"/>
              </a:spcBef>
              <a:spcAft>
                <a:spcPct val="0"/>
              </a:spcAft>
              <a:defRPr sz="2700">
                <a:solidFill>
                  <a:srgbClr val="447D1B"/>
                </a:solidFill>
                <a:latin typeface="Arial" pitchFamily="34" charset="0"/>
                <a:cs typeface="Arial" pitchFamily="34" charset="0"/>
              </a:defRPr>
            </a:lvl9pPr>
          </a:lstStyle>
          <a:p>
            <a:pPr eaLnBrk="1" hangingPunct="1">
              <a:spcBef>
                <a:spcPct val="20000"/>
              </a:spcBef>
              <a:buFont typeface="Arial" pitchFamily="34" charset="0"/>
              <a:buNone/>
            </a:pPr>
            <a:endParaRPr lang="en-US" altLang="en-US" sz="2400" b="1" dirty="0">
              <a:solidFill>
                <a:srgbClr val="5C881A"/>
              </a:solidFill>
              <a:ea typeface="ＭＳ Ｐゴシック" pitchFamily="34" charset="-128"/>
            </a:endParaRPr>
          </a:p>
        </p:txBody>
      </p:sp>
      <p:sp>
        <p:nvSpPr>
          <p:cNvPr id="8" name="Title 4"/>
          <p:cNvSpPr txBox="1">
            <a:spLocks/>
          </p:cNvSpPr>
          <p:nvPr/>
        </p:nvSpPr>
        <p:spPr>
          <a:xfrm>
            <a:off x="487928" y="117426"/>
            <a:ext cx="8242755" cy="576197"/>
          </a:xfrm>
          <a:prstGeom prst="rect">
            <a:avLst/>
          </a:prstGeom>
        </p:spPr>
        <p:txBody>
          <a:bodyPr lIns="0" tIns="43223" rIns="86465" bIns="43223" anchor="ctr" anchorCtr="0"/>
          <a:lstStyle>
            <a:lvl1pPr algn="l" defTabSz="432688" rtl="0" eaLnBrk="0" fontAlgn="base" hangingPunct="0">
              <a:lnSpc>
                <a:spcPts val="1893"/>
              </a:lnSpc>
              <a:spcBef>
                <a:spcPct val="0"/>
              </a:spcBef>
              <a:spcAft>
                <a:spcPct val="0"/>
              </a:spcAft>
              <a:defRPr sz="28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2017 Major CNG Gas Expansion to Hebron</a:t>
            </a:r>
          </a:p>
        </p:txBody>
      </p:sp>
      <p:sp>
        <p:nvSpPr>
          <p:cNvPr id="13" name="Rectangle 12"/>
          <p:cNvSpPr/>
          <p:nvPr/>
        </p:nvSpPr>
        <p:spPr>
          <a:xfrm>
            <a:off x="230444" y="962691"/>
            <a:ext cx="4398884" cy="6001643"/>
          </a:xfrm>
          <a:prstGeom prst="rect">
            <a:avLst/>
          </a:prstGeom>
        </p:spPr>
        <p:txBody>
          <a:bodyPr wrap="square">
            <a:spAutoFit/>
          </a:bodyPr>
          <a:lstStyle/>
          <a:p>
            <a:pPr>
              <a:defRPr/>
            </a:pPr>
            <a:r>
              <a:rPr lang="en-US" sz="2000" b="1" dirty="0">
                <a:solidFill>
                  <a:schemeClr val="tx2"/>
                </a:solidFill>
                <a:ea typeface="Geneva" pitchFamily="124" charset="-128"/>
              </a:rPr>
              <a:t>Project:</a:t>
            </a:r>
          </a:p>
          <a:p>
            <a:pPr marL="285750" indent="-285750">
              <a:buFont typeface="Arial" panose="020B0604020202020204" pitchFamily="34" charset="0"/>
              <a:buChar char="•"/>
              <a:defRPr/>
            </a:pPr>
            <a:r>
              <a:rPr lang="en-US" sz="2000" dirty="0">
                <a:solidFill>
                  <a:schemeClr val="tx2"/>
                </a:solidFill>
                <a:ea typeface="Geneva" pitchFamily="124" charset="-128"/>
              </a:rPr>
              <a:t>8.1 Miles</a:t>
            </a:r>
          </a:p>
          <a:p>
            <a:pPr marL="285750" indent="-285750">
              <a:buFont typeface="Arial" panose="020B0604020202020204" pitchFamily="34" charset="0"/>
              <a:buChar char="•"/>
              <a:defRPr/>
            </a:pPr>
            <a:r>
              <a:rPr lang="en-US" sz="2000" dirty="0">
                <a:solidFill>
                  <a:schemeClr val="tx2"/>
                </a:solidFill>
                <a:ea typeface="Geneva" pitchFamily="124" charset="-128"/>
              </a:rPr>
              <a:t>Capital Spend    $ 5.6 Million </a:t>
            </a:r>
          </a:p>
          <a:p>
            <a:pPr marL="285750" indent="-285750">
              <a:buFont typeface="Arial" panose="020B0604020202020204" pitchFamily="34" charset="0"/>
              <a:buChar char="•"/>
              <a:defRPr/>
            </a:pPr>
            <a:r>
              <a:rPr lang="en-US" sz="2000" dirty="0">
                <a:solidFill>
                  <a:schemeClr val="tx2"/>
                </a:solidFill>
                <a:ea typeface="Geneva" pitchFamily="124" charset="-128"/>
              </a:rPr>
              <a:t>NFM Allocation  $ 2.1 Million</a:t>
            </a:r>
          </a:p>
          <a:p>
            <a:pPr>
              <a:defRPr/>
            </a:pPr>
            <a:endParaRPr lang="en-US" sz="2000" dirty="0">
              <a:solidFill>
                <a:schemeClr val="tx2"/>
              </a:solidFill>
              <a:ea typeface="Geneva" pitchFamily="124" charset="-128"/>
            </a:endParaRPr>
          </a:p>
          <a:p>
            <a:pPr>
              <a:defRPr/>
            </a:pPr>
            <a:r>
              <a:rPr lang="en-US" sz="2000" b="1" dirty="0">
                <a:solidFill>
                  <a:schemeClr val="tx2"/>
                </a:solidFill>
                <a:ea typeface="Geneva" pitchFamily="124" charset="-128"/>
              </a:rPr>
              <a:t>Challenges:</a:t>
            </a:r>
          </a:p>
          <a:p>
            <a:pPr marL="285750" indent="-285750">
              <a:buFont typeface="Arial" panose="020B0604020202020204" pitchFamily="34" charset="0"/>
              <a:buChar char="•"/>
              <a:defRPr/>
            </a:pPr>
            <a:r>
              <a:rPr lang="en-US" sz="2000" dirty="0">
                <a:solidFill>
                  <a:schemeClr val="tx2"/>
                </a:solidFill>
                <a:ea typeface="Geneva" pitchFamily="124" charset="-128"/>
              </a:rPr>
              <a:t>CIAC $ 758,800</a:t>
            </a:r>
          </a:p>
          <a:p>
            <a:pPr marL="285750" indent="-285750">
              <a:buFont typeface="Arial" panose="020B0604020202020204" pitchFamily="34" charset="0"/>
              <a:buChar char="•"/>
              <a:defRPr/>
            </a:pPr>
            <a:r>
              <a:rPr lang="en-US" sz="2000" dirty="0">
                <a:solidFill>
                  <a:schemeClr val="tx2"/>
                </a:solidFill>
                <a:ea typeface="Geneva" pitchFamily="124" charset="-128"/>
              </a:rPr>
              <a:t>Largest CIAC secured</a:t>
            </a:r>
          </a:p>
          <a:p>
            <a:pPr>
              <a:defRPr/>
            </a:pPr>
            <a:endParaRPr lang="en-US" sz="2000" dirty="0">
              <a:solidFill>
                <a:schemeClr val="tx2"/>
              </a:solidFill>
              <a:ea typeface="Geneva" pitchFamily="124" charset="-128"/>
            </a:endParaRPr>
          </a:p>
          <a:p>
            <a:pPr>
              <a:defRPr/>
            </a:pPr>
            <a:r>
              <a:rPr lang="en-US" sz="2000" b="1" dirty="0">
                <a:solidFill>
                  <a:schemeClr val="tx2"/>
                </a:solidFill>
                <a:ea typeface="Geneva" pitchFamily="124" charset="-128"/>
              </a:rPr>
              <a:t>Anchor Customers:  </a:t>
            </a:r>
          </a:p>
          <a:p>
            <a:pPr marL="285750" indent="-285750">
              <a:buFont typeface="Arial" panose="020B0604020202020204" pitchFamily="34" charset="0"/>
              <a:buChar char="•"/>
              <a:defRPr/>
            </a:pPr>
            <a:r>
              <a:rPr lang="en-US" sz="2000" dirty="0">
                <a:solidFill>
                  <a:schemeClr val="tx2"/>
                </a:solidFill>
                <a:ea typeface="Geneva" pitchFamily="124" charset="-128"/>
              </a:rPr>
              <a:t>RHAM High School</a:t>
            </a:r>
          </a:p>
          <a:p>
            <a:pPr marL="285750" indent="-285750">
              <a:buFont typeface="Arial" panose="020B0604020202020204" pitchFamily="34" charset="0"/>
              <a:buChar char="•"/>
              <a:defRPr/>
            </a:pPr>
            <a:r>
              <a:rPr lang="en-US" sz="2000" dirty="0">
                <a:solidFill>
                  <a:schemeClr val="tx2"/>
                </a:solidFill>
                <a:ea typeface="Geneva" pitchFamily="124" charset="-128"/>
              </a:rPr>
              <a:t>RHAM Middle School</a:t>
            </a:r>
          </a:p>
          <a:p>
            <a:pPr marL="285750" indent="-285750">
              <a:buFont typeface="Arial" panose="020B0604020202020204" pitchFamily="34" charset="0"/>
              <a:buChar char="•"/>
              <a:defRPr/>
            </a:pPr>
            <a:r>
              <a:rPr lang="en-US" sz="2000" dirty="0">
                <a:solidFill>
                  <a:schemeClr val="tx2"/>
                </a:solidFill>
                <a:ea typeface="Geneva" pitchFamily="124" charset="-128"/>
              </a:rPr>
              <a:t>Town Offices</a:t>
            </a:r>
          </a:p>
          <a:p>
            <a:pPr marL="285750" indent="-285750">
              <a:buFont typeface="Arial" panose="020B0604020202020204" pitchFamily="34" charset="0"/>
              <a:buChar char="•"/>
              <a:defRPr/>
            </a:pPr>
            <a:r>
              <a:rPr lang="en-US" sz="2000" dirty="0">
                <a:solidFill>
                  <a:schemeClr val="tx2"/>
                </a:solidFill>
                <a:ea typeface="Geneva" pitchFamily="124" charset="-128"/>
              </a:rPr>
              <a:t>Two Elementary Schools</a:t>
            </a:r>
          </a:p>
          <a:p>
            <a:pPr marL="285750" indent="-285750">
              <a:buFont typeface="Arial" panose="020B0604020202020204" pitchFamily="34" charset="0"/>
              <a:buChar char="•"/>
              <a:defRPr/>
            </a:pPr>
            <a:r>
              <a:rPr lang="en-US" sz="2000" dirty="0">
                <a:solidFill>
                  <a:schemeClr val="tx2"/>
                </a:solidFill>
                <a:ea typeface="Geneva" pitchFamily="124" charset="-128"/>
              </a:rPr>
              <a:t>Fire Department</a:t>
            </a:r>
          </a:p>
          <a:p>
            <a:pPr marL="285750" indent="-285750">
              <a:buFont typeface="Arial" panose="020B0604020202020204" pitchFamily="34" charset="0"/>
              <a:buChar char="•"/>
              <a:defRPr/>
            </a:pPr>
            <a:r>
              <a:rPr lang="en-US" sz="2000" dirty="0">
                <a:solidFill>
                  <a:schemeClr val="tx2"/>
                </a:solidFill>
                <a:ea typeface="Geneva" pitchFamily="124" charset="-128"/>
              </a:rPr>
              <a:t>Village Green Development</a:t>
            </a:r>
          </a:p>
          <a:p>
            <a:pPr>
              <a:defRPr/>
            </a:pPr>
            <a:endParaRPr lang="en-US" sz="1800" dirty="0">
              <a:solidFill>
                <a:schemeClr val="tx2"/>
              </a:solidFill>
              <a:ea typeface="Geneva" pitchFamily="124" charset="-128"/>
            </a:endParaRPr>
          </a:p>
          <a:p>
            <a:pPr marL="0" lvl="1" indent="0">
              <a:defRPr/>
            </a:pPr>
            <a:endParaRPr lang="en-US" sz="1800" dirty="0">
              <a:solidFill>
                <a:schemeClr val="tx2"/>
              </a:solidFill>
              <a:latin typeface="Avenir Medium"/>
              <a:ea typeface="Geneva" pitchFamily="124" charset="-128"/>
              <a:cs typeface="Arial" charset="0"/>
            </a:endParaRP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defRPr/>
            </a:pPr>
            <a:endParaRPr lang="en-US" sz="1000" dirty="0">
              <a:solidFill>
                <a:schemeClr val="tx2"/>
              </a:solidFill>
              <a:latin typeface="Avenir Medium"/>
              <a:ea typeface="Geneva" pitchFamily="124" charset="-128"/>
              <a:cs typeface="Arial" charset="0"/>
            </a:endParaRPr>
          </a:p>
        </p:txBody>
      </p:sp>
      <p:pic>
        <p:nvPicPr>
          <p:cNvPr id="15362" name="Picture Placeholder 14"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792" y="3861842"/>
            <a:ext cx="3829571" cy="208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1112" y="1402750"/>
            <a:ext cx="3829571" cy="206327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type="body" sz="quarter" idx="12"/>
          </p:nvPr>
        </p:nvSpPr>
        <p:spPr bwMode="auto">
          <a:xfrm>
            <a:off x="4284762"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6326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5144734" y="4290706"/>
            <a:ext cx="542425" cy="345327"/>
          </a:xfrm>
          <a:custGeom>
            <a:avLst/>
            <a:gdLst>
              <a:gd name="connsiteX0" fmla="*/ 541691 w 542425"/>
              <a:gd name="connsiteY0" fmla="*/ 78888 h 345327"/>
              <a:gd name="connsiteX1" fmla="*/ 458347 w 542425"/>
              <a:gd name="connsiteY1" fmla="*/ 64600 h 345327"/>
              <a:gd name="connsiteX2" fmla="*/ 403579 w 542425"/>
              <a:gd name="connsiteY2" fmla="*/ 59838 h 345327"/>
              <a:gd name="connsiteX3" fmla="*/ 384529 w 542425"/>
              <a:gd name="connsiteY3" fmla="*/ 43169 h 345327"/>
              <a:gd name="connsiteX4" fmla="*/ 382147 w 542425"/>
              <a:gd name="connsiteY4" fmla="*/ 12213 h 345327"/>
              <a:gd name="connsiteX5" fmla="*/ 379766 w 542425"/>
              <a:gd name="connsiteY5" fmla="*/ 2688 h 345327"/>
              <a:gd name="connsiteX6" fmla="*/ 346429 w 542425"/>
              <a:gd name="connsiteY6" fmla="*/ 2688 h 345327"/>
              <a:gd name="connsiteX7" fmla="*/ 334522 w 542425"/>
              <a:gd name="connsiteY7" fmla="*/ 33644 h 345327"/>
              <a:gd name="connsiteX8" fmla="*/ 310710 w 542425"/>
              <a:gd name="connsiteY8" fmla="*/ 50313 h 345327"/>
              <a:gd name="connsiteX9" fmla="*/ 260704 w 542425"/>
              <a:gd name="connsiteY9" fmla="*/ 74125 h 345327"/>
              <a:gd name="connsiteX10" fmla="*/ 270229 w 542425"/>
              <a:gd name="connsiteY10" fmla="*/ 100319 h 345327"/>
              <a:gd name="connsiteX11" fmla="*/ 227366 w 542425"/>
              <a:gd name="connsiteY11" fmla="*/ 102700 h 345327"/>
              <a:gd name="connsiteX12" fmla="*/ 15435 w 542425"/>
              <a:gd name="connsiteY12" fmla="*/ 128894 h 345327"/>
              <a:gd name="connsiteX13" fmla="*/ 17816 w 542425"/>
              <a:gd name="connsiteY13" fmla="*/ 131275 h 345327"/>
              <a:gd name="connsiteX14" fmla="*/ 29722 w 542425"/>
              <a:gd name="connsiteY14" fmla="*/ 171757 h 345327"/>
              <a:gd name="connsiteX15" fmla="*/ 58297 w 542425"/>
              <a:gd name="connsiteY15" fmla="*/ 283675 h 345327"/>
              <a:gd name="connsiteX16" fmla="*/ 110685 w 542425"/>
              <a:gd name="connsiteY16" fmla="*/ 271769 h 345327"/>
              <a:gd name="connsiteX17" fmla="*/ 153547 w 542425"/>
              <a:gd name="connsiteY17" fmla="*/ 312250 h 345327"/>
              <a:gd name="connsiteX18" fmla="*/ 194029 w 542425"/>
              <a:gd name="connsiteY18" fmla="*/ 336063 h 345327"/>
              <a:gd name="connsiteX19" fmla="*/ 196410 w 542425"/>
              <a:gd name="connsiteY19" fmla="*/ 343207 h 345327"/>
              <a:gd name="connsiteX20" fmla="*/ 194029 w 542425"/>
              <a:gd name="connsiteY20" fmla="*/ 300344 h 345327"/>
              <a:gd name="connsiteX21" fmla="*/ 222604 w 542425"/>
              <a:gd name="connsiteY21" fmla="*/ 278913 h 345327"/>
              <a:gd name="connsiteX22" fmla="*/ 263085 w 542425"/>
              <a:gd name="connsiteY22" fmla="*/ 252719 h 345327"/>
              <a:gd name="connsiteX23" fmla="*/ 348810 w 542425"/>
              <a:gd name="connsiteY23" fmla="*/ 202713 h 345327"/>
              <a:gd name="connsiteX24" fmla="*/ 394054 w 542425"/>
              <a:gd name="connsiteY24" fmla="*/ 181282 h 345327"/>
              <a:gd name="connsiteX25" fmla="*/ 432154 w 542425"/>
              <a:gd name="connsiteY25" fmla="*/ 143182 h 345327"/>
              <a:gd name="connsiteX26" fmla="*/ 453585 w 542425"/>
              <a:gd name="connsiteY26" fmla="*/ 131275 h 345327"/>
              <a:gd name="connsiteX27" fmla="*/ 496447 w 542425"/>
              <a:gd name="connsiteY27" fmla="*/ 121750 h 345327"/>
              <a:gd name="connsiteX28" fmla="*/ 541691 w 542425"/>
              <a:gd name="connsiteY28" fmla="*/ 78888 h 34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2425" h="345327">
                <a:moveTo>
                  <a:pt x="541691" y="78888"/>
                </a:moveTo>
                <a:cubicBezTo>
                  <a:pt x="535341" y="69363"/>
                  <a:pt x="481366" y="67775"/>
                  <a:pt x="458347" y="64600"/>
                </a:cubicBezTo>
                <a:cubicBezTo>
                  <a:pt x="435328" y="61425"/>
                  <a:pt x="415882" y="63410"/>
                  <a:pt x="403579" y="59838"/>
                </a:cubicBezTo>
                <a:cubicBezTo>
                  <a:pt x="391276" y="56266"/>
                  <a:pt x="388101" y="51106"/>
                  <a:pt x="384529" y="43169"/>
                </a:cubicBezTo>
                <a:cubicBezTo>
                  <a:pt x="380957" y="35232"/>
                  <a:pt x="382941" y="18960"/>
                  <a:pt x="382147" y="12213"/>
                </a:cubicBezTo>
                <a:cubicBezTo>
                  <a:pt x="381353" y="5466"/>
                  <a:pt x="385719" y="4275"/>
                  <a:pt x="379766" y="2688"/>
                </a:cubicBezTo>
                <a:cubicBezTo>
                  <a:pt x="373813" y="1100"/>
                  <a:pt x="353970" y="-2471"/>
                  <a:pt x="346429" y="2688"/>
                </a:cubicBezTo>
                <a:cubicBezTo>
                  <a:pt x="338888" y="7847"/>
                  <a:pt x="340475" y="25707"/>
                  <a:pt x="334522" y="33644"/>
                </a:cubicBezTo>
                <a:cubicBezTo>
                  <a:pt x="328569" y="41581"/>
                  <a:pt x="323013" y="43566"/>
                  <a:pt x="310710" y="50313"/>
                </a:cubicBezTo>
                <a:cubicBezTo>
                  <a:pt x="298407" y="57060"/>
                  <a:pt x="267451" y="65791"/>
                  <a:pt x="260704" y="74125"/>
                </a:cubicBezTo>
                <a:cubicBezTo>
                  <a:pt x="253957" y="82459"/>
                  <a:pt x="275785" y="95557"/>
                  <a:pt x="270229" y="100319"/>
                </a:cubicBezTo>
                <a:cubicBezTo>
                  <a:pt x="264673" y="105082"/>
                  <a:pt x="269832" y="97938"/>
                  <a:pt x="227366" y="102700"/>
                </a:cubicBezTo>
                <a:cubicBezTo>
                  <a:pt x="184900" y="107463"/>
                  <a:pt x="50360" y="124132"/>
                  <a:pt x="15435" y="128894"/>
                </a:cubicBezTo>
                <a:cubicBezTo>
                  <a:pt x="-19490" y="133657"/>
                  <a:pt x="15435" y="124131"/>
                  <a:pt x="17816" y="131275"/>
                </a:cubicBezTo>
                <a:cubicBezTo>
                  <a:pt x="20197" y="138419"/>
                  <a:pt x="22975" y="146357"/>
                  <a:pt x="29722" y="171757"/>
                </a:cubicBezTo>
                <a:cubicBezTo>
                  <a:pt x="36469" y="197157"/>
                  <a:pt x="44803" y="267006"/>
                  <a:pt x="58297" y="283675"/>
                </a:cubicBezTo>
                <a:cubicBezTo>
                  <a:pt x="71791" y="300344"/>
                  <a:pt x="94810" y="267007"/>
                  <a:pt x="110685" y="271769"/>
                </a:cubicBezTo>
                <a:cubicBezTo>
                  <a:pt x="126560" y="276531"/>
                  <a:pt x="139656" y="301534"/>
                  <a:pt x="153547" y="312250"/>
                </a:cubicBezTo>
                <a:cubicBezTo>
                  <a:pt x="167438" y="322966"/>
                  <a:pt x="186885" y="330904"/>
                  <a:pt x="194029" y="336063"/>
                </a:cubicBezTo>
                <a:cubicBezTo>
                  <a:pt x="201173" y="341222"/>
                  <a:pt x="196410" y="349160"/>
                  <a:pt x="196410" y="343207"/>
                </a:cubicBezTo>
                <a:cubicBezTo>
                  <a:pt x="196410" y="337254"/>
                  <a:pt x="189663" y="311060"/>
                  <a:pt x="194029" y="300344"/>
                </a:cubicBezTo>
                <a:cubicBezTo>
                  <a:pt x="198395" y="289628"/>
                  <a:pt x="211095" y="286851"/>
                  <a:pt x="222604" y="278913"/>
                </a:cubicBezTo>
                <a:cubicBezTo>
                  <a:pt x="234113" y="270976"/>
                  <a:pt x="242051" y="265419"/>
                  <a:pt x="263085" y="252719"/>
                </a:cubicBezTo>
                <a:cubicBezTo>
                  <a:pt x="284119" y="240019"/>
                  <a:pt x="326982" y="214619"/>
                  <a:pt x="348810" y="202713"/>
                </a:cubicBezTo>
                <a:cubicBezTo>
                  <a:pt x="370638" y="190807"/>
                  <a:pt x="380163" y="191204"/>
                  <a:pt x="394054" y="181282"/>
                </a:cubicBezTo>
                <a:cubicBezTo>
                  <a:pt x="407945" y="171360"/>
                  <a:pt x="422232" y="151517"/>
                  <a:pt x="432154" y="143182"/>
                </a:cubicBezTo>
                <a:cubicBezTo>
                  <a:pt x="442076" y="134848"/>
                  <a:pt x="442869" y="134847"/>
                  <a:pt x="453585" y="131275"/>
                </a:cubicBezTo>
                <a:cubicBezTo>
                  <a:pt x="464300" y="127703"/>
                  <a:pt x="481366" y="128100"/>
                  <a:pt x="496447" y="121750"/>
                </a:cubicBezTo>
                <a:cubicBezTo>
                  <a:pt x="511528" y="115400"/>
                  <a:pt x="548041" y="88413"/>
                  <a:pt x="541691" y="78888"/>
                </a:cubicBezTo>
                <a:close/>
              </a:path>
            </a:pathLst>
          </a:custGeom>
          <a:solidFill>
            <a:schemeClr val="bg1"/>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6" y="772088"/>
            <a:ext cx="7834241" cy="5596231"/>
          </a:xfrm>
          <a:prstGeom prst="rect">
            <a:avLst/>
          </a:prstGeom>
          <a:solidFill>
            <a:srgbClr val="FF0000"/>
          </a:solidFill>
          <a:ln>
            <a:noFill/>
          </a:ln>
        </p:spPr>
      </p:pic>
      <p:sp>
        <p:nvSpPr>
          <p:cNvPr id="3" name="Freeform 2"/>
          <p:cNvSpPr/>
          <p:nvPr/>
        </p:nvSpPr>
        <p:spPr>
          <a:xfrm>
            <a:off x="5339732" y="4381006"/>
            <a:ext cx="402241" cy="298872"/>
          </a:xfrm>
          <a:custGeom>
            <a:avLst/>
            <a:gdLst>
              <a:gd name="connsiteX0" fmla="*/ 353837 w 402241"/>
              <a:gd name="connsiteY0" fmla="*/ 494 h 298872"/>
              <a:gd name="connsiteX1" fmla="*/ 306212 w 402241"/>
              <a:gd name="connsiteY1" fmla="*/ 29069 h 298872"/>
              <a:gd name="connsiteX2" fmla="*/ 249062 w 402241"/>
              <a:gd name="connsiteY2" fmla="*/ 43357 h 298872"/>
              <a:gd name="connsiteX3" fmla="*/ 232393 w 402241"/>
              <a:gd name="connsiteY3" fmla="*/ 55263 h 298872"/>
              <a:gd name="connsiteX4" fmla="*/ 210962 w 402241"/>
              <a:gd name="connsiteY4" fmla="*/ 81457 h 298872"/>
              <a:gd name="connsiteX5" fmla="*/ 184768 w 402241"/>
              <a:gd name="connsiteY5" fmla="*/ 98125 h 298872"/>
              <a:gd name="connsiteX6" fmla="*/ 25224 w 402241"/>
              <a:gd name="connsiteY6" fmla="*/ 188613 h 298872"/>
              <a:gd name="connsiteX7" fmla="*/ 13318 w 402241"/>
              <a:gd name="connsiteY7" fmla="*/ 252907 h 298872"/>
              <a:gd name="connsiteX8" fmla="*/ 153812 w 402241"/>
              <a:gd name="connsiteY8" fmla="*/ 264813 h 298872"/>
              <a:gd name="connsiteX9" fmla="*/ 168099 w 402241"/>
              <a:gd name="connsiteY9" fmla="*/ 293388 h 298872"/>
              <a:gd name="connsiteX10" fmla="*/ 191912 w 402241"/>
              <a:gd name="connsiteY10" fmla="*/ 298150 h 298872"/>
              <a:gd name="connsiteX11" fmla="*/ 232393 w 402241"/>
              <a:gd name="connsiteY11" fmla="*/ 283863 h 298872"/>
              <a:gd name="connsiteX12" fmla="*/ 303831 w 402241"/>
              <a:gd name="connsiteY12" fmla="*/ 260050 h 298872"/>
              <a:gd name="connsiteX13" fmla="*/ 339549 w 402241"/>
              <a:gd name="connsiteY13" fmla="*/ 255288 h 298872"/>
              <a:gd name="connsiteX14" fmla="*/ 365743 w 402241"/>
              <a:gd name="connsiteY14" fmla="*/ 252907 h 298872"/>
              <a:gd name="connsiteX15" fmla="*/ 389556 w 402241"/>
              <a:gd name="connsiteY15" fmla="*/ 226713 h 298872"/>
              <a:gd name="connsiteX16" fmla="*/ 401462 w 402241"/>
              <a:gd name="connsiteY16" fmla="*/ 205282 h 298872"/>
              <a:gd name="connsiteX17" fmla="*/ 368124 w 402241"/>
              <a:gd name="connsiteY17" fmla="*/ 176707 h 298872"/>
              <a:gd name="connsiteX18" fmla="*/ 368124 w 402241"/>
              <a:gd name="connsiteY18" fmla="*/ 136225 h 298872"/>
              <a:gd name="connsiteX19" fmla="*/ 372887 w 402241"/>
              <a:gd name="connsiteY19" fmla="*/ 98125 h 298872"/>
              <a:gd name="connsiteX20" fmla="*/ 382412 w 402241"/>
              <a:gd name="connsiteY20" fmla="*/ 55263 h 298872"/>
              <a:gd name="connsiteX21" fmla="*/ 353837 w 402241"/>
              <a:gd name="connsiteY21" fmla="*/ 494 h 29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2241" h="298872">
                <a:moveTo>
                  <a:pt x="353837" y="494"/>
                </a:moveTo>
                <a:cubicBezTo>
                  <a:pt x="341137" y="-3872"/>
                  <a:pt x="323674" y="21925"/>
                  <a:pt x="306212" y="29069"/>
                </a:cubicBezTo>
                <a:cubicBezTo>
                  <a:pt x="288750" y="36213"/>
                  <a:pt x="261365" y="38991"/>
                  <a:pt x="249062" y="43357"/>
                </a:cubicBezTo>
                <a:cubicBezTo>
                  <a:pt x="236759" y="47723"/>
                  <a:pt x="238743" y="48913"/>
                  <a:pt x="232393" y="55263"/>
                </a:cubicBezTo>
                <a:cubicBezTo>
                  <a:pt x="226043" y="61613"/>
                  <a:pt x="218899" y="74313"/>
                  <a:pt x="210962" y="81457"/>
                </a:cubicBezTo>
                <a:cubicBezTo>
                  <a:pt x="203025" y="88601"/>
                  <a:pt x="184768" y="98125"/>
                  <a:pt x="184768" y="98125"/>
                </a:cubicBezTo>
                <a:cubicBezTo>
                  <a:pt x="153812" y="115984"/>
                  <a:pt x="53799" y="162816"/>
                  <a:pt x="25224" y="188613"/>
                </a:cubicBezTo>
                <a:cubicBezTo>
                  <a:pt x="-3351" y="214410"/>
                  <a:pt x="-8113" y="240207"/>
                  <a:pt x="13318" y="252907"/>
                </a:cubicBezTo>
                <a:cubicBezTo>
                  <a:pt x="34749" y="265607"/>
                  <a:pt x="128015" y="258066"/>
                  <a:pt x="153812" y="264813"/>
                </a:cubicBezTo>
                <a:cubicBezTo>
                  <a:pt x="179609" y="271560"/>
                  <a:pt x="161749" y="287832"/>
                  <a:pt x="168099" y="293388"/>
                </a:cubicBezTo>
                <a:cubicBezTo>
                  <a:pt x="174449" y="298944"/>
                  <a:pt x="181196" y="299737"/>
                  <a:pt x="191912" y="298150"/>
                </a:cubicBezTo>
                <a:cubicBezTo>
                  <a:pt x="202628" y="296563"/>
                  <a:pt x="232393" y="283863"/>
                  <a:pt x="232393" y="283863"/>
                </a:cubicBezTo>
                <a:cubicBezTo>
                  <a:pt x="251046" y="277513"/>
                  <a:pt x="285972" y="264812"/>
                  <a:pt x="303831" y="260050"/>
                </a:cubicBezTo>
                <a:cubicBezTo>
                  <a:pt x="321690" y="255288"/>
                  <a:pt x="329230" y="256479"/>
                  <a:pt x="339549" y="255288"/>
                </a:cubicBezTo>
                <a:cubicBezTo>
                  <a:pt x="349868" y="254098"/>
                  <a:pt x="357409" y="257670"/>
                  <a:pt x="365743" y="252907"/>
                </a:cubicBezTo>
                <a:cubicBezTo>
                  <a:pt x="374078" y="248145"/>
                  <a:pt x="383603" y="234650"/>
                  <a:pt x="389556" y="226713"/>
                </a:cubicBezTo>
                <a:cubicBezTo>
                  <a:pt x="395509" y="218776"/>
                  <a:pt x="405034" y="213616"/>
                  <a:pt x="401462" y="205282"/>
                </a:cubicBezTo>
                <a:cubicBezTo>
                  <a:pt x="397890" y="196948"/>
                  <a:pt x="373680" y="188216"/>
                  <a:pt x="368124" y="176707"/>
                </a:cubicBezTo>
                <a:cubicBezTo>
                  <a:pt x="362568" y="165198"/>
                  <a:pt x="367330" y="149322"/>
                  <a:pt x="368124" y="136225"/>
                </a:cubicBezTo>
                <a:cubicBezTo>
                  <a:pt x="368918" y="123128"/>
                  <a:pt x="370506" y="111619"/>
                  <a:pt x="372887" y="98125"/>
                </a:cubicBezTo>
                <a:cubicBezTo>
                  <a:pt x="375268" y="84631"/>
                  <a:pt x="382015" y="65582"/>
                  <a:pt x="382412" y="55263"/>
                </a:cubicBezTo>
                <a:cubicBezTo>
                  <a:pt x="382809" y="44944"/>
                  <a:pt x="366537" y="4860"/>
                  <a:pt x="353837" y="494"/>
                </a:cubicBezTo>
                <a:close/>
              </a:path>
            </a:pathLst>
          </a:custGeom>
          <a:solidFill>
            <a:schemeClr val="bg1"/>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schemeClr>
              </a:solidFill>
            </a:endParaRPr>
          </a:p>
        </p:txBody>
      </p:sp>
      <p:sp>
        <p:nvSpPr>
          <p:cNvPr id="26" name="TextBox 25"/>
          <p:cNvSpPr txBox="1"/>
          <p:nvPr/>
        </p:nvSpPr>
        <p:spPr>
          <a:xfrm>
            <a:off x="5364882" y="4486831"/>
            <a:ext cx="654618" cy="169277"/>
          </a:xfrm>
          <a:prstGeom prst="rect">
            <a:avLst/>
          </a:prstGeom>
          <a:noFill/>
          <a:ln>
            <a:noFill/>
          </a:ln>
        </p:spPr>
        <p:txBody>
          <a:bodyPr wrap="square" rtlCol="0">
            <a:spAutoFit/>
          </a:bodyPr>
          <a:lstStyle/>
          <a:p>
            <a:r>
              <a:rPr lang="en-US" sz="500" b="1" dirty="0">
                <a:solidFill>
                  <a:schemeClr val="tx1">
                    <a:lumMod val="75000"/>
                  </a:schemeClr>
                </a:solidFill>
              </a:rPr>
              <a:t>Essex</a:t>
            </a:r>
          </a:p>
        </p:txBody>
      </p:sp>
      <p:sp>
        <p:nvSpPr>
          <p:cNvPr id="13" name="Freeform 12"/>
          <p:cNvSpPr/>
          <p:nvPr/>
        </p:nvSpPr>
        <p:spPr>
          <a:xfrm>
            <a:off x="5524500" y="4293394"/>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p:cNvSpPr/>
          <p:nvPr/>
        </p:nvSpPr>
        <p:spPr>
          <a:xfrm>
            <a:off x="5344042" y="4370660"/>
            <a:ext cx="395287" cy="319564"/>
          </a:xfrm>
          <a:custGeom>
            <a:avLst/>
            <a:gdLst>
              <a:gd name="connsiteX0" fmla="*/ 0 w 395287"/>
              <a:gd name="connsiteY0" fmla="*/ 245269 h 290513"/>
              <a:gd name="connsiteX1" fmla="*/ 142875 w 395287"/>
              <a:gd name="connsiteY1" fmla="*/ 259556 h 290513"/>
              <a:gd name="connsiteX2" fmla="*/ 157162 w 395287"/>
              <a:gd name="connsiteY2" fmla="*/ 283369 h 290513"/>
              <a:gd name="connsiteX3" fmla="*/ 185737 w 395287"/>
              <a:gd name="connsiteY3" fmla="*/ 290513 h 290513"/>
              <a:gd name="connsiteX4" fmla="*/ 292894 w 395287"/>
              <a:gd name="connsiteY4" fmla="*/ 250031 h 290513"/>
              <a:gd name="connsiteX5" fmla="*/ 345281 w 395287"/>
              <a:gd name="connsiteY5" fmla="*/ 245269 h 290513"/>
              <a:gd name="connsiteX6" fmla="*/ 392906 w 395287"/>
              <a:gd name="connsiteY6" fmla="*/ 207169 h 290513"/>
              <a:gd name="connsiteX7" fmla="*/ 395287 w 395287"/>
              <a:gd name="connsiteY7" fmla="*/ 200025 h 290513"/>
              <a:gd name="connsiteX8" fmla="*/ 354806 w 395287"/>
              <a:gd name="connsiteY8" fmla="*/ 161925 h 290513"/>
              <a:gd name="connsiteX9" fmla="*/ 369094 w 395287"/>
              <a:gd name="connsiteY9" fmla="*/ 66675 h 290513"/>
              <a:gd name="connsiteX10" fmla="*/ 376237 w 395287"/>
              <a:gd name="connsiteY10" fmla="*/ 38100 h 290513"/>
              <a:gd name="connsiteX11" fmla="*/ 347662 w 395287"/>
              <a:gd name="connsiteY11" fmla="*/ 0 h 290513"/>
              <a:gd name="connsiteX12" fmla="*/ 214312 w 395287"/>
              <a:gd name="connsiteY12" fmla="*/ 57150 h 290513"/>
              <a:gd name="connsiteX13" fmla="*/ 185737 w 395287"/>
              <a:gd name="connsiteY13" fmla="*/ 95250 h 290513"/>
              <a:gd name="connsiteX14" fmla="*/ 11906 w 395287"/>
              <a:gd name="connsiteY14" fmla="*/ 195263 h 290513"/>
              <a:gd name="connsiteX15" fmla="*/ 0 w 395287"/>
              <a:gd name="connsiteY15" fmla="*/ 245269 h 29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5287" h="290513">
                <a:moveTo>
                  <a:pt x="0" y="245269"/>
                </a:moveTo>
                <a:lnTo>
                  <a:pt x="142875" y="259556"/>
                </a:lnTo>
                <a:lnTo>
                  <a:pt x="157162" y="283369"/>
                </a:lnTo>
                <a:lnTo>
                  <a:pt x="185737" y="290513"/>
                </a:lnTo>
                <a:lnTo>
                  <a:pt x="292894" y="250031"/>
                </a:lnTo>
                <a:lnTo>
                  <a:pt x="345281" y="245269"/>
                </a:lnTo>
                <a:lnTo>
                  <a:pt x="392906" y="207169"/>
                </a:lnTo>
                <a:lnTo>
                  <a:pt x="395287" y="200025"/>
                </a:lnTo>
                <a:lnTo>
                  <a:pt x="354806" y="161925"/>
                </a:lnTo>
                <a:lnTo>
                  <a:pt x="369094" y="66675"/>
                </a:lnTo>
                <a:lnTo>
                  <a:pt x="376237" y="38100"/>
                </a:lnTo>
                <a:lnTo>
                  <a:pt x="347662" y="0"/>
                </a:lnTo>
                <a:lnTo>
                  <a:pt x="214312" y="57150"/>
                </a:lnTo>
                <a:lnTo>
                  <a:pt x="185737" y="95250"/>
                </a:lnTo>
                <a:lnTo>
                  <a:pt x="11906" y="195263"/>
                </a:lnTo>
                <a:lnTo>
                  <a:pt x="0" y="245269"/>
                </a:lnTo>
                <a:close/>
              </a:path>
            </a:pathLst>
          </a:custGeom>
          <a:solidFill>
            <a:srgbClr val="C0000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16"/>
          <p:cNvSpPr/>
          <p:nvPr/>
        </p:nvSpPr>
        <p:spPr>
          <a:xfrm>
            <a:off x="5343525" y="2243138"/>
            <a:ext cx="259556" cy="404812"/>
          </a:xfrm>
          <a:custGeom>
            <a:avLst/>
            <a:gdLst>
              <a:gd name="connsiteX0" fmla="*/ 202406 w 259556"/>
              <a:gd name="connsiteY0" fmla="*/ 0 h 404812"/>
              <a:gd name="connsiteX1" fmla="*/ 0 w 259556"/>
              <a:gd name="connsiteY1" fmla="*/ 40481 h 404812"/>
              <a:gd name="connsiteX2" fmla="*/ 47625 w 259556"/>
              <a:gd name="connsiteY2" fmla="*/ 404812 h 404812"/>
              <a:gd name="connsiteX3" fmla="*/ 259556 w 259556"/>
              <a:gd name="connsiteY3" fmla="*/ 361950 h 404812"/>
              <a:gd name="connsiteX4" fmla="*/ 202406 w 259556"/>
              <a:gd name="connsiteY4" fmla="*/ 0 h 40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56" h="404812">
                <a:moveTo>
                  <a:pt x="202406" y="0"/>
                </a:moveTo>
                <a:lnTo>
                  <a:pt x="0" y="40481"/>
                </a:lnTo>
                <a:lnTo>
                  <a:pt x="47625" y="404812"/>
                </a:lnTo>
                <a:lnTo>
                  <a:pt x="259556" y="361950"/>
                </a:lnTo>
                <a:lnTo>
                  <a:pt x="202406" y="0"/>
                </a:lnTo>
                <a:close/>
              </a:path>
            </a:pathLst>
          </a:custGeom>
          <a:solidFill>
            <a:schemeClr val="bg1"/>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5367076" y="4488706"/>
            <a:ext cx="654618" cy="169277"/>
          </a:xfrm>
          <a:prstGeom prst="rect">
            <a:avLst/>
          </a:prstGeom>
          <a:noFill/>
        </p:spPr>
        <p:txBody>
          <a:bodyPr wrap="square" rtlCol="0">
            <a:spAutoFit/>
          </a:bodyPr>
          <a:lstStyle/>
          <a:p>
            <a:r>
              <a:rPr lang="en-US" sz="500" b="1" dirty="0">
                <a:solidFill>
                  <a:schemeClr val="accent4">
                    <a:lumMod val="10000"/>
                  </a:schemeClr>
                </a:solidFill>
              </a:rPr>
              <a:t>Essex</a:t>
            </a:r>
          </a:p>
        </p:txBody>
      </p:sp>
      <p:sp>
        <p:nvSpPr>
          <p:cNvPr id="24" name="TextBox 23"/>
          <p:cNvSpPr txBox="1"/>
          <p:nvPr/>
        </p:nvSpPr>
        <p:spPr>
          <a:xfrm>
            <a:off x="5286788" y="2396421"/>
            <a:ext cx="661164" cy="169277"/>
          </a:xfrm>
          <a:prstGeom prst="rect">
            <a:avLst/>
          </a:prstGeom>
          <a:noFill/>
        </p:spPr>
        <p:txBody>
          <a:bodyPr wrap="square" rtlCol="0">
            <a:spAutoFit/>
          </a:bodyPr>
          <a:lstStyle/>
          <a:p>
            <a:r>
              <a:rPr lang="en-US" sz="500" b="1" dirty="0">
                <a:solidFill>
                  <a:schemeClr val="tx1">
                    <a:lumMod val="75000"/>
                  </a:schemeClr>
                </a:solidFill>
              </a:rPr>
              <a:t>Bolton</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5182" y="5762353"/>
            <a:ext cx="44005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28"/>
          <p:cNvSpPr/>
          <p:nvPr/>
        </p:nvSpPr>
        <p:spPr>
          <a:xfrm>
            <a:off x="5002461" y="3045944"/>
            <a:ext cx="502443" cy="692943"/>
          </a:xfrm>
          <a:custGeom>
            <a:avLst/>
            <a:gdLst>
              <a:gd name="connsiteX0" fmla="*/ 219075 w 502443"/>
              <a:gd name="connsiteY0" fmla="*/ 0 h 692943"/>
              <a:gd name="connsiteX1" fmla="*/ 69056 w 502443"/>
              <a:gd name="connsiteY1" fmla="*/ 23812 h 692943"/>
              <a:gd name="connsiteX2" fmla="*/ 126206 w 502443"/>
              <a:gd name="connsiteY2" fmla="*/ 154781 h 692943"/>
              <a:gd name="connsiteX3" fmla="*/ 76200 w 502443"/>
              <a:gd name="connsiteY3" fmla="*/ 161925 h 692943"/>
              <a:gd name="connsiteX4" fmla="*/ 80962 w 502443"/>
              <a:gd name="connsiteY4" fmla="*/ 240506 h 692943"/>
              <a:gd name="connsiteX5" fmla="*/ 30956 w 502443"/>
              <a:gd name="connsiteY5" fmla="*/ 342900 h 692943"/>
              <a:gd name="connsiteX6" fmla="*/ 9525 w 502443"/>
              <a:gd name="connsiteY6" fmla="*/ 357187 h 692943"/>
              <a:gd name="connsiteX7" fmla="*/ 16668 w 502443"/>
              <a:gd name="connsiteY7" fmla="*/ 435768 h 692943"/>
              <a:gd name="connsiteX8" fmla="*/ 0 w 502443"/>
              <a:gd name="connsiteY8" fmla="*/ 454818 h 692943"/>
              <a:gd name="connsiteX9" fmla="*/ 9525 w 502443"/>
              <a:gd name="connsiteY9" fmla="*/ 476250 h 692943"/>
              <a:gd name="connsiteX10" fmla="*/ 35718 w 502443"/>
              <a:gd name="connsiteY10" fmla="*/ 492918 h 692943"/>
              <a:gd name="connsiteX11" fmla="*/ 50006 w 502443"/>
              <a:gd name="connsiteY11" fmla="*/ 550068 h 692943"/>
              <a:gd name="connsiteX12" fmla="*/ 26193 w 502443"/>
              <a:gd name="connsiteY12" fmla="*/ 623887 h 692943"/>
              <a:gd name="connsiteX13" fmla="*/ 28575 w 502443"/>
              <a:gd name="connsiteY13" fmla="*/ 661987 h 692943"/>
              <a:gd name="connsiteX14" fmla="*/ 42862 w 502443"/>
              <a:gd name="connsiteY14" fmla="*/ 692943 h 692943"/>
              <a:gd name="connsiteX15" fmla="*/ 304800 w 502443"/>
              <a:gd name="connsiteY15" fmla="*/ 650081 h 692943"/>
              <a:gd name="connsiteX16" fmla="*/ 392906 w 502443"/>
              <a:gd name="connsiteY16" fmla="*/ 545306 h 692943"/>
              <a:gd name="connsiteX17" fmla="*/ 426243 w 502443"/>
              <a:gd name="connsiteY17" fmla="*/ 638175 h 692943"/>
              <a:gd name="connsiteX18" fmla="*/ 502443 w 502443"/>
              <a:gd name="connsiteY18" fmla="*/ 616743 h 692943"/>
              <a:gd name="connsiteX19" fmla="*/ 219075 w 502443"/>
              <a:gd name="connsiteY19" fmla="*/ 0 h 69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2443" h="692943">
                <a:moveTo>
                  <a:pt x="219075" y="0"/>
                </a:moveTo>
                <a:lnTo>
                  <a:pt x="69056" y="23812"/>
                </a:lnTo>
                <a:lnTo>
                  <a:pt x="126206" y="154781"/>
                </a:lnTo>
                <a:lnTo>
                  <a:pt x="76200" y="161925"/>
                </a:lnTo>
                <a:lnTo>
                  <a:pt x="80962" y="240506"/>
                </a:lnTo>
                <a:lnTo>
                  <a:pt x="30956" y="342900"/>
                </a:lnTo>
                <a:lnTo>
                  <a:pt x="9525" y="357187"/>
                </a:lnTo>
                <a:lnTo>
                  <a:pt x="16668" y="435768"/>
                </a:lnTo>
                <a:lnTo>
                  <a:pt x="0" y="454818"/>
                </a:lnTo>
                <a:lnTo>
                  <a:pt x="9525" y="476250"/>
                </a:lnTo>
                <a:lnTo>
                  <a:pt x="35718" y="492918"/>
                </a:lnTo>
                <a:lnTo>
                  <a:pt x="50006" y="550068"/>
                </a:lnTo>
                <a:lnTo>
                  <a:pt x="26193" y="623887"/>
                </a:lnTo>
                <a:lnTo>
                  <a:pt x="28575" y="661987"/>
                </a:lnTo>
                <a:lnTo>
                  <a:pt x="42862" y="692943"/>
                </a:lnTo>
                <a:lnTo>
                  <a:pt x="304800" y="650081"/>
                </a:lnTo>
                <a:lnTo>
                  <a:pt x="392906" y="545306"/>
                </a:lnTo>
                <a:lnTo>
                  <a:pt x="426243" y="638175"/>
                </a:lnTo>
                <a:lnTo>
                  <a:pt x="502443" y="616743"/>
                </a:lnTo>
                <a:lnTo>
                  <a:pt x="219075" y="0"/>
                </a:lnTo>
                <a:close/>
              </a:path>
            </a:pathLst>
          </a:custGeom>
          <a:solidFill>
            <a:schemeClr val="bg1">
              <a:lumMod val="95000"/>
            </a:schemeClr>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p:cNvSpPr txBox="1"/>
          <p:nvPr/>
        </p:nvSpPr>
        <p:spPr>
          <a:xfrm>
            <a:off x="5002461" y="3316123"/>
            <a:ext cx="654618" cy="246221"/>
          </a:xfrm>
          <a:prstGeom prst="rect">
            <a:avLst/>
          </a:prstGeom>
          <a:noFill/>
        </p:spPr>
        <p:txBody>
          <a:bodyPr wrap="square" rtlCol="0">
            <a:spAutoFit/>
          </a:bodyPr>
          <a:lstStyle/>
          <a:p>
            <a:r>
              <a:rPr lang="en-US" sz="500" b="1" dirty="0">
                <a:solidFill>
                  <a:schemeClr val="tx1">
                    <a:lumMod val="75000"/>
                  </a:schemeClr>
                </a:solidFill>
              </a:rPr>
              <a:t>East</a:t>
            </a:r>
          </a:p>
          <a:p>
            <a:r>
              <a:rPr lang="en-US" sz="500" b="1" dirty="0">
                <a:solidFill>
                  <a:schemeClr val="tx1">
                    <a:lumMod val="75000"/>
                  </a:schemeClr>
                </a:solidFill>
              </a:rPr>
              <a:t>Hampton</a:t>
            </a:r>
          </a:p>
        </p:txBody>
      </p:sp>
      <p:sp>
        <p:nvSpPr>
          <p:cNvPr id="11" name="Freeform 10"/>
          <p:cNvSpPr/>
          <p:nvPr/>
        </p:nvSpPr>
        <p:spPr>
          <a:xfrm>
            <a:off x="5002460" y="3048204"/>
            <a:ext cx="502443" cy="692943"/>
          </a:xfrm>
          <a:custGeom>
            <a:avLst/>
            <a:gdLst>
              <a:gd name="connsiteX0" fmla="*/ 219075 w 502443"/>
              <a:gd name="connsiteY0" fmla="*/ 0 h 692943"/>
              <a:gd name="connsiteX1" fmla="*/ 69056 w 502443"/>
              <a:gd name="connsiteY1" fmla="*/ 23812 h 692943"/>
              <a:gd name="connsiteX2" fmla="*/ 126206 w 502443"/>
              <a:gd name="connsiteY2" fmla="*/ 154781 h 692943"/>
              <a:gd name="connsiteX3" fmla="*/ 76200 w 502443"/>
              <a:gd name="connsiteY3" fmla="*/ 161925 h 692943"/>
              <a:gd name="connsiteX4" fmla="*/ 80962 w 502443"/>
              <a:gd name="connsiteY4" fmla="*/ 240506 h 692943"/>
              <a:gd name="connsiteX5" fmla="*/ 30956 w 502443"/>
              <a:gd name="connsiteY5" fmla="*/ 342900 h 692943"/>
              <a:gd name="connsiteX6" fmla="*/ 9525 w 502443"/>
              <a:gd name="connsiteY6" fmla="*/ 357187 h 692943"/>
              <a:gd name="connsiteX7" fmla="*/ 16668 w 502443"/>
              <a:gd name="connsiteY7" fmla="*/ 435768 h 692943"/>
              <a:gd name="connsiteX8" fmla="*/ 0 w 502443"/>
              <a:gd name="connsiteY8" fmla="*/ 454818 h 692943"/>
              <a:gd name="connsiteX9" fmla="*/ 9525 w 502443"/>
              <a:gd name="connsiteY9" fmla="*/ 476250 h 692943"/>
              <a:gd name="connsiteX10" fmla="*/ 35718 w 502443"/>
              <a:gd name="connsiteY10" fmla="*/ 492918 h 692943"/>
              <a:gd name="connsiteX11" fmla="*/ 50006 w 502443"/>
              <a:gd name="connsiteY11" fmla="*/ 550068 h 692943"/>
              <a:gd name="connsiteX12" fmla="*/ 26193 w 502443"/>
              <a:gd name="connsiteY12" fmla="*/ 623887 h 692943"/>
              <a:gd name="connsiteX13" fmla="*/ 28575 w 502443"/>
              <a:gd name="connsiteY13" fmla="*/ 661987 h 692943"/>
              <a:gd name="connsiteX14" fmla="*/ 42862 w 502443"/>
              <a:gd name="connsiteY14" fmla="*/ 692943 h 692943"/>
              <a:gd name="connsiteX15" fmla="*/ 304800 w 502443"/>
              <a:gd name="connsiteY15" fmla="*/ 650081 h 692943"/>
              <a:gd name="connsiteX16" fmla="*/ 392906 w 502443"/>
              <a:gd name="connsiteY16" fmla="*/ 545306 h 692943"/>
              <a:gd name="connsiteX17" fmla="*/ 426243 w 502443"/>
              <a:gd name="connsiteY17" fmla="*/ 638175 h 692943"/>
              <a:gd name="connsiteX18" fmla="*/ 502443 w 502443"/>
              <a:gd name="connsiteY18" fmla="*/ 616743 h 692943"/>
              <a:gd name="connsiteX19" fmla="*/ 219075 w 502443"/>
              <a:gd name="connsiteY19" fmla="*/ 0 h 69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2443" h="692943">
                <a:moveTo>
                  <a:pt x="219075" y="0"/>
                </a:moveTo>
                <a:lnTo>
                  <a:pt x="69056" y="23812"/>
                </a:lnTo>
                <a:lnTo>
                  <a:pt x="126206" y="154781"/>
                </a:lnTo>
                <a:lnTo>
                  <a:pt x="76200" y="161925"/>
                </a:lnTo>
                <a:lnTo>
                  <a:pt x="80962" y="240506"/>
                </a:lnTo>
                <a:lnTo>
                  <a:pt x="30956" y="342900"/>
                </a:lnTo>
                <a:lnTo>
                  <a:pt x="9525" y="357187"/>
                </a:lnTo>
                <a:lnTo>
                  <a:pt x="16668" y="435768"/>
                </a:lnTo>
                <a:lnTo>
                  <a:pt x="0" y="454818"/>
                </a:lnTo>
                <a:lnTo>
                  <a:pt x="9525" y="476250"/>
                </a:lnTo>
                <a:lnTo>
                  <a:pt x="35718" y="492918"/>
                </a:lnTo>
                <a:lnTo>
                  <a:pt x="50006" y="550068"/>
                </a:lnTo>
                <a:lnTo>
                  <a:pt x="26193" y="623887"/>
                </a:lnTo>
                <a:lnTo>
                  <a:pt x="28575" y="661987"/>
                </a:lnTo>
                <a:lnTo>
                  <a:pt x="42862" y="692943"/>
                </a:lnTo>
                <a:lnTo>
                  <a:pt x="304800" y="650081"/>
                </a:lnTo>
                <a:lnTo>
                  <a:pt x="392906" y="545306"/>
                </a:lnTo>
                <a:lnTo>
                  <a:pt x="426243" y="638175"/>
                </a:lnTo>
                <a:lnTo>
                  <a:pt x="502443" y="616743"/>
                </a:lnTo>
                <a:lnTo>
                  <a:pt x="219075" y="0"/>
                </a:lnTo>
                <a:close/>
              </a:path>
            </a:pathLst>
          </a:custGeom>
          <a:solidFill>
            <a:srgbClr val="C0000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5004842" y="3375293"/>
            <a:ext cx="654618" cy="246221"/>
          </a:xfrm>
          <a:prstGeom prst="rect">
            <a:avLst/>
          </a:prstGeom>
          <a:noFill/>
        </p:spPr>
        <p:txBody>
          <a:bodyPr wrap="square" rtlCol="0">
            <a:spAutoFit/>
          </a:bodyPr>
          <a:lstStyle/>
          <a:p>
            <a:r>
              <a:rPr lang="en-US" sz="500" b="1" dirty="0">
                <a:solidFill>
                  <a:schemeClr val="accent4">
                    <a:lumMod val="10000"/>
                  </a:schemeClr>
                </a:solidFill>
              </a:rPr>
              <a:t>East</a:t>
            </a:r>
          </a:p>
          <a:p>
            <a:r>
              <a:rPr lang="en-US" sz="500" b="1" dirty="0">
                <a:solidFill>
                  <a:schemeClr val="accent4">
                    <a:lumMod val="10000"/>
                  </a:schemeClr>
                </a:solidFill>
              </a:rPr>
              <a:t>Hampton</a:t>
            </a:r>
          </a:p>
        </p:txBody>
      </p:sp>
      <p:sp>
        <p:nvSpPr>
          <p:cNvPr id="31" name="Freeform 30"/>
          <p:cNvSpPr/>
          <p:nvPr/>
        </p:nvSpPr>
        <p:spPr>
          <a:xfrm>
            <a:off x="5540150" y="2085452"/>
            <a:ext cx="661987" cy="602456"/>
          </a:xfrm>
          <a:custGeom>
            <a:avLst/>
            <a:gdLst>
              <a:gd name="connsiteX0" fmla="*/ 419100 w 661987"/>
              <a:gd name="connsiteY0" fmla="*/ 0 h 602456"/>
              <a:gd name="connsiteX1" fmla="*/ 0 w 661987"/>
              <a:gd name="connsiteY1" fmla="*/ 69056 h 602456"/>
              <a:gd name="connsiteX2" fmla="*/ 42862 w 661987"/>
              <a:gd name="connsiteY2" fmla="*/ 371475 h 602456"/>
              <a:gd name="connsiteX3" fmla="*/ 157162 w 661987"/>
              <a:gd name="connsiteY3" fmla="*/ 381000 h 602456"/>
              <a:gd name="connsiteX4" fmla="*/ 250031 w 661987"/>
              <a:gd name="connsiteY4" fmla="*/ 359569 h 602456"/>
              <a:gd name="connsiteX5" fmla="*/ 359568 w 661987"/>
              <a:gd name="connsiteY5" fmla="*/ 507206 h 602456"/>
              <a:gd name="connsiteX6" fmla="*/ 416718 w 661987"/>
              <a:gd name="connsiteY6" fmla="*/ 540544 h 602456"/>
              <a:gd name="connsiteX7" fmla="*/ 469106 w 661987"/>
              <a:gd name="connsiteY7" fmla="*/ 571500 h 602456"/>
              <a:gd name="connsiteX8" fmla="*/ 533400 w 661987"/>
              <a:gd name="connsiteY8" fmla="*/ 581025 h 602456"/>
              <a:gd name="connsiteX9" fmla="*/ 564356 w 661987"/>
              <a:gd name="connsiteY9" fmla="*/ 595312 h 602456"/>
              <a:gd name="connsiteX10" fmla="*/ 597693 w 661987"/>
              <a:gd name="connsiteY10" fmla="*/ 602456 h 602456"/>
              <a:gd name="connsiteX11" fmla="*/ 661987 w 661987"/>
              <a:gd name="connsiteY11" fmla="*/ 576262 h 602456"/>
              <a:gd name="connsiteX12" fmla="*/ 640556 w 661987"/>
              <a:gd name="connsiteY12" fmla="*/ 542925 h 602456"/>
              <a:gd name="connsiteX13" fmla="*/ 614362 w 661987"/>
              <a:gd name="connsiteY13" fmla="*/ 545306 h 602456"/>
              <a:gd name="connsiteX14" fmla="*/ 583406 w 661987"/>
              <a:gd name="connsiteY14" fmla="*/ 466725 h 602456"/>
              <a:gd name="connsiteX15" fmla="*/ 600075 w 661987"/>
              <a:gd name="connsiteY15" fmla="*/ 435769 h 602456"/>
              <a:gd name="connsiteX16" fmla="*/ 576262 w 661987"/>
              <a:gd name="connsiteY16" fmla="*/ 390525 h 602456"/>
              <a:gd name="connsiteX17" fmla="*/ 576262 w 661987"/>
              <a:gd name="connsiteY17" fmla="*/ 373856 h 602456"/>
              <a:gd name="connsiteX18" fmla="*/ 540543 w 661987"/>
              <a:gd name="connsiteY18" fmla="*/ 288131 h 602456"/>
              <a:gd name="connsiteX19" fmla="*/ 485775 w 661987"/>
              <a:gd name="connsiteY19" fmla="*/ 207169 h 602456"/>
              <a:gd name="connsiteX20" fmla="*/ 435768 w 661987"/>
              <a:gd name="connsiteY20" fmla="*/ 207169 h 602456"/>
              <a:gd name="connsiteX21" fmla="*/ 409575 w 661987"/>
              <a:gd name="connsiteY21" fmla="*/ 202406 h 602456"/>
              <a:gd name="connsiteX22" fmla="*/ 421481 w 661987"/>
              <a:gd name="connsiteY22" fmla="*/ 176212 h 602456"/>
              <a:gd name="connsiteX23" fmla="*/ 402431 w 661987"/>
              <a:gd name="connsiteY23" fmla="*/ 154781 h 602456"/>
              <a:gd name="connsiteX24" fmla="*/ 397668 w 661987"/>
              <a:gd name="connsiteY24" fmla="*/ 130969 h 602456"/>
              <a:gd name="connsiteX25" fmla="*/ 400050 w 661987"/>
              <a:gd name="connsiteY25" fmla="*/ 104775 h 602456"/>
              <a:gd name="connsiteX26" fmla="*/ 416718 w 661987"/>
              <a:gd name="connsiteY26" fmla="*/ 90487 h 602456"/>
              <a:gd name="connsiteX27" fmla="*/ 416718 w 661987"/>
              <a:gd name="connsiteY27" fmla="*/ 57150 h 602456"/>
              <a:gd name="connsiteX28" fmla="*/ 419100 w 661987"/>
              <a:gd name="connsiteY28" fmla="*/ 0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1987" h="602456">
                <a:moveTo>
                  <a:pt x="419100" y="0"/>
                </a:moveTo>
                <a:lnTo>
                  <a:pt x="0" y="69056"/>
                </a:lnTo>
                <a:lnTo>
                  <a:pt x="42862" y="371475"/>
                </a:lnTo>
                <a:lnTo>
                  <a:pt x="157162" y="381000"/>
                </a:lnTo>
                <a:lnTo>
                  <a:pt x="250031" y="359569"/>
                </a:lnTo>
                <a:lnTo>
                  <a:pt x="359568" y="507206"/>
                </a:lnTo>
                <a:lnTo>
                  <a:pt x="416718" y="540544"/>
                </a:lnTo>
                <a:lnTo>
                  <a:pt x="469106" y="571500"/>
                </a:lnTo>
                <a:lnTo>
                  <a:pt x="533400" y="581025"/>
                </a:lnTo>
                <a:lnTo>
                  <a:pt x="564356" y="595312"/>
                </a:lnTo>
                <a:lnTo>
                  <a:pt x="597693" y="602456"/>
                </a:lnTo>
                <a:lnTo>
                  <a:pt x="661987" y="576262"/>
                </a:lnTo>
                <a:lnTo>
                  <a:pt x="640556" y="542925"/>
                </a:lnTo>
                <a:lnTo>
                  <a:pt x="614362" y="545306"/>
                </a:lnTo>
                <a:lnTo>
                  <a:pt x="583406" y="466725"/>
                </a:lnTo>
                <a:lnTo>
                  <a:pt x="600075" y="435769"/>
                </a:lnTo>
                <a:lnTo>
                  <a:pt x="576262" y="390525"/>
                </a:lnTo>
                <a:lnTo>
                  <a:pt x="576262" y="373856"/>
                </a:lnTo>
                <a:lnTo>
                  <a:pt x="540543" y="288131"/>
                </a:lnTo>
                <a:lnTo>
                  <a:pt x="485775" y="207169"/>
                </a:lnTo>
                <a:lnTo>
                  <a:pt x="435768" y="207169"/>
                </a:lnTo>
                <a:lnTo>
                  <a:pt x="409575" y="202406"/>
                </a:lnTo>
                <a:lnTo>
                  <a:pt x="421481" y="176212"/>
                </a:lnTo>
                <a:lnTo>
                  <a:pt x="402431" y="154781"/>
                </a:lnTo>
                <a:lnTo>
                  <a:pt x="397668" y="130969"/>
                </a:lnTo>
                <a:lnTo>
                  <a:pt x="400050" y="104775"/>
                </a:lnTo>
                <a:lnTo>
                  <a:pt x="416718" y="90487"/>
                </a:lnTo>
                <a:lnTo>
                  <a:pt x="416718" y="57150"/>
                </a:lnTo>
                <a:lnTo>
                  <a:pt x="419100" y="0"/>
                </a:lnTo>
                <a:close/>
              </a:path>
            </a:pathLst>
          </a:custGeom>
          <a:solidFill>
            <a:schemeClr val="bg1"/>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p:cNvSpPr txBox="1"/>
          <p:nvPr/>
        </p:nvSpPr>
        <p:spPr>
          <a:xfrm>
            <a:off x="5524500" y="2148581"/>
            <a:ext cx="654618" cy="169277"/>
          </a:xfrm>
          <a:prstGeom prst="rect">
            <a:avLst/>
          </a:prstGeom>
          <a:noFill/>
        </p:spPr>
        <p:txBody>
          <a:bodyPr wrap="square" rtlCol="0">
            <a:spAutoFit/>
          </a:bodyPr>
          <a:lstStyle/>
          <a:p>
            <a:r>
              <a:rPr lang="en-US" sz="500" b="1" dirty="0">
                <a:solidFill>
                  <a:schemeClr val="tx1">
                    <a:lumMod val="75000"/>
                  </a:schemeClr>
                </a:solidFill>
              </a:rPr>
              <a:t>Coventry</a:t>
            </a:r>
          </a:p>
        </p:txBody>
      </p:sp>
      <p:sp>
        <p:nvSpPr>
          <p:cNvPr id="8" name="Freeform 7"/>
          <p:cNvSpPr/>
          <p:nvPr/>
        </p:nvSpPr>
        <p:spPr>
          <a:xfrm>
            <a:off x="5541400" y="2085669"/>
            <a:ext cx="661987" cy="602456"/>
          </a:xfrm>
          <a:custGeom>
            <a:avLst/>
            <a:gdLst>
              <a:gd name="connsiteX0" fmla="*/ 419100 w 661987"/>
              <a:gd name="connsiteY0" fmla="*/ 0 h 602456"/>
              <a:gd name="connsiteX1" fmla="*/ 0 w 661987"/>
              <a:gd name="connsiteY1" fmla="*/ 69056 h 602456"/>
              <a:gd name="connsiteX2" fmla="*/ 42862 w 661987"/>
              <a:gd name="connsiteY2" fmla="*/ 371475 h 602456"/>
              <a:gd name="connsiteX3" fmla="*/ 157162 w 661987"/>
              <a:gd name="connsiteY3" fmla="*/ 381000 h 602456"/>
              <a:gd name="connsiteX4" fmla="*/ 250031 w 661987"/>
              <a:gd name="connsiteY4" fmla="*/ 359569 h 602456"/>
              <a:gd name="connsiteX5" fmla="*/ 359568 w 661987"/>
              <a:gd name="connsiteY5" fmla="*/ 507206 h 602456"/>
              <a:gd name="connsiteX6" fmla="*/ 416718 w 661987"/>
              <a:gd name="connsiteY6" fmla="*/ 540544 h 602456"/>
              <a:gd name="connsiteX7" fmla="*/ 469106 w 661987"/>
              <a:gd name="connsiteY7" fmla="*/ 571500 h 602456"/>
              <a:gd name="connsiteX8" fmla="*/ 533400 w 661987"/>
              <a:gd name="connsiteY8" fmla="*/ 581025 h 602456"/>
              <a:gd name="connsiteX9" fmla="*/ 564356 w 661987"/>
              <a:gd name="connsiteY9" fmla="*/ 595312 h 602456"/>
              <a:gd name="connsiteX10" fmla="*/ 597693 w 661987"/>
              <a:gd name="connsiteY10" fmla="*/ 602456 h 602456"/>
              <a:gd name="connsiteX11" fmla="*/ 661987 w 661987"/>
              <a:gd name="connsiteY11" fmla="*/ 576262 h 602456"/>
              <a:gd name="connsiteX12" fmla="*/ 640556 w 661987"/>
              <a:gd name="connsiteY12" fmla="*/ 542925 h 602456"/>
              <a:gd name="connsiteX13" fmla="*/ 614362 w 661987"/>
              <a:gd name="connsiteY13" fmla="*/ 545306 h 602456"/>
              <a:gd name="connsiteX14" fmla="*/ 583406 w 661987"/>
              <a:gd name="connsiteY14" fmla="*/ 466725 h 602456"/>
              <a:gd name="connsiteX15" fmla="*/ 600075 w 661987"/>
              <a:gd name="connsiteY15" fmla="*/ 435769 h 602456"/>
              <a:gd name="connsiteX16" fmla="*/ 576262 w 661987"/>
              <a:gd name="connsiteY16" fmla="*/ 390525 h 602456"/>
              <a:gd name="connsiteX17" fmla="*/ 576262 w 661987"/>
              <a:gd name="connsiteY17" fmla="*/ 373856 h 602456"/>
              <a:gd name="connsiteX18" fmla="*/ 540543 w 661987"/>
              <a:gd name="connsiteY18" fmla="*/ 288131 h 602456"/>
              <a:gd name="connsiteX19" fmla="*/ 485775 w 661987"/>
              <a:gd name="connsiteY19" fmla="*/ 207169 h 602456"/>
              <a:gd name="connsiteX20" fmla="*/ 435768 w 661987"/>
              <a:gd name="connsiteY20" fmla="*/ 207169 h 602456"/>
              <a:gd name="connsiteX21" fmla="*/ 409575 w 661987"/>
              <a:gd name="connsiteY21" fmla="*/ 202406 h 602456"/>
              <a:gd name="connsiteX22" fmla="*/ 421481 w 661987"/>
              <a:gd name="connsiteY22" fmla="*/ 176212 h 602456"/>
              <a:gd name="connsiteX23" fmla="*/ 402431 w 661987"/>
              <a:gd name="connsiteY23" fmla="*/ 154781 h 602456"/>
              <a:gd name="connsiteX24" fmla="*/ 397668 w 661987"/>
              <a:gd name="connsiteY24" fmla="*/ 130969 h 602456"/>
              <a:gd name="connsiteX25" fmla="*/ 400050 w 661987"/>
              <a:gd name="connsiteY25" fmla="*/ 104775 h 602456"/>
              <a:gd name="connsiteX26" fmla="*/ 416718 w 661987"/>
              <a:gd name="connsiteY26" fmla="*/ 90487 h 602456"/>
              <a:gd name="connsiteX27" fmla="*/ 416718 w 661987"/>
              <a:gd name="connsiteY27" fmla="*/ 57150 h 602456"/>
              <a:gd name="connsiteX28" fmla="*/ 419100 w 661987"/>
              <a:gd name="connsiteY28" fmla="*/ 0 h 60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1987" h="602456">
                <a:moveTo>
                  <a:pt x="419100" y="0"/>
                </a:moveTo>
                <a:lnTo>
                  <a:pt x="0" y="69056"/>
                </a:lnTo>
                <a:lnTo>
                  <a:pt x="42862" y="371475"/>
                </a:lnTo>
                <a:lnTo>
                  <a:pt x="157162" y="381000"/>
                </a:lnTo>
                <a:lnTo>
                  <a:pt x="250031" y="359569"/>
                </a:lnTo>
                <a:lnTo>
                  <a:pt x="359568" y="507206"/>
                </a:lnTo>
                <a:lnTo>
                  <a:pt x="416718" y="540544"/>
                </a:lnTo>
                <a:lnTo>
                  <a:pt x="469106" y="571500"/>
                </a:lnTo>
                <a:lnTo>
                  <a:pt x="533400" y="581025"/>
                </a:lnTo>
                <a:lnTo>
                  <a:pt x="564356" y="595312"/>
                </a:lnTo>
                <a:lnTo>
                  <a:pt x="597693" y="602456"/>
                </a:lnTo>
                <a:lnTo>
                  <a:pt x="661987" y="576262"/>
                </a:lnTo>
                <a:lnTo>
                  <a:pt x="640556" y="542925"/>
                </a:lnTo>
                <a:lnTo>
                  <a:pt x="614362" y="545306"/>
                </a:lnTo>
                <a:lnTo>
                  <a:pt x="583406" y="466725"/>
                </a:lnTo>
                <a:lnTo>
                  <a:pt x="600075" y="435769"/>
                </a:lnTo>
                <a:lnTo>
                  <a:pt x="576262" y="390525"/>
                </a:lnTo>
                <a:lnTo>
                  <a:pt x="576262" y="373856"/>
                </a:lnTo>
                <a:lnTo>
                  <a:pt x="540543" y="288131"/>
                </a:lnTo>
                <a:lnTo>
                  <a:pt x="485775" y="207169"/>
                </a:lnTo>
                <a:lnTo>
                  <a:pt x="435768" y="207169"/>
                </a:lnTo>
                <a:lnTo>
                  <a:pt x="409575" y="202406"/>
                </a:lnTo>
                <a:lnTo>
                  <a:pt x="421481" y="176212"/>
                </a:lnTo>
                <a:lnTo>
                  <a:pt x="402431" y="154781"/>
                </a:lnTo>
                <a:lnTo>
                  <a:pt x="397668" y="130969"/>
                </a:lnTo>
                <a:lnTo>
                  <a:pt x="400050" y="104775"/>
                </a:lnTo>
                <a:lnTo>
                  <a:pt x="416718" y="90487"/>
                </a:lnTo>
                <a:lnTo>
                  <a:pt x="416718" y="57150"/>
                </a:lnTo>
                <a:lnTo>
                  <a:pt x="419100" y="0"/>
                </a:lnTo>
                <a:close/>
              </a:path>
            </a:pathLst>
          </a:custGeom>
          <a:solidFill>
            <a:srgbClr val="C0000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5520803" y="2173842"/>
            <a:ext cx="654618" cy="247840"/>
          </a:xfrm>
          <a:prstGeom prst="rect">
            <a:avLst/>
          </a:prstGeom>
          <a:noFill/>
        </p:spPr>
        <p:txBody>
          <a:bodyPr wrap="square" rtlCol="0">
            <a:spAutoFit/>
          </a:bodyPr>
          <a:lstStyle/>
          <a:p>
            <a:r>
              <a:rPr lang="en-US" sz="500" b="1" dirty="0">
                <a:solidFill>
                  <a:schemeClr val="accent4">
                    <a:lumMod val="10000"/>
                  </a:schemeClr>
                </a:solidFill>
              </a:rPr>
              <a:t>Coventry</a:t>
            </a:r>
          </a:p>
        </p:txBody>
      </p:sp>
      <p:sp>
        <p:nvSpPr>
          <p:cNvPr id="32" name="Freeform 31"/>
          <p:cNvSpPr/>
          <p:nvPr/>
        </p:nvSpPr>
        <p:spPr>
          <a:xfrm>
            <a:off x="5342048" y="2240758"/>
            <a:ext cx="268711" cy="404812"/>
          </a:xfrm>
          <a:custGeom>
            <a:avLst/>
            <a:gdLst>
              <a:gd name="connsiteX0" fmla="*/ 202406 w 259556"/>
              <a:gd name="connsiteY0" fmla="*/ 0 h 404812"/>
              <a:gd name="connsiteX1" fmla="*/ 0 w 259556"/>
              <a:gd name="connsiteY1" fmla="*/ 40481 h 404812"/>
              <a:gd name="connsiteX2" fmla="*/ 47625 w 259556"/>
              <a:gd name="connsiteY2" fmla="*/ 404812 h 404812"/>
              <a:gd name="connsiteX3" fmla="*/ 259556 w 259556"/>
              <a:gd name="connsiteY3" fmla="*/ 361950 h 404812"/>
              <a:gd name="connsiteX4" fmla="*/ 202406 w 259556"/>
              <a:gd name="connsiteY4" fmla="*/ 0 h 404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56" h="404812">
                <a:moveTo>
                  <a:pt x="202406" y="0"/>
                </a:moveTo>
                <a:lnTo>
                  <a:pt x="0" y="40481"/>
                </a:lnTo>
                <a:lnTo>
                  <a:pt x="47625" y="404812"/>
                </a:lnTo>
                <a:lnTo>
                  <a:pt x="259556" y="361950"/>
                </a:lnTo>
                <a:lnTo>
                  <a:pt x="202406" y="0"/>
                </a:lnTo>
                <a:close/>
              </a:path>
            </a:pathLst>
          </a:custGeom>
          <a:solidFill>
            <a:srgbClr val="C0000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5275629" y="2349674"/>
            <a:ext cx="684485" cy="169277"/>
          </a:xfrm>
          <a:prstGeom prst="rect">
            <a:avLst/>
          </a:prstGeom>
          <a:noFill/>
        </p:spPr>
        <p:txBody>
          <a:bodyPr wrap="square" rtlCol="0">
            <a:spAutoFit/>
          </a:bodyPr>
          <a:lstStyle/>
          <a:p>
            <a:r>
              <a:rPr lang="en-US" sz="500" b="1" dirty="0">
                <a:solidFill>
                  <a:schemeClr val="accent4">
                    <a:lumMod val="10000"/>
                  </a:schemeClr>
                </a:solidFill>
              </a:rPr>
              <a:t>Bolton</a:t>
            </a:r>
          </a:p>
        </p:txBody>
      </p:sp>
      <p:sp>
        <p:nvSpPr>
          <p:cNvPr id="35" name="Title 4"/>
          <p:cNvSpPr>
            <a:spLocks noGrp="1"/>
          </p:cNvSpPr>
          <p:nvPr>
            <p:ph type="title"/>
          </p:nvPr>
        </p:nvSpPr>
        <p:spPr>
          <a:xfrm>
            <a:off x="451418" y="116662"/>
            <a:ext cx="8242755" cy="576197"/>
          </a:xfrm>
        </p:spPr>
        <p:txBody>
          <a:bodyPr/>
          <a:lstStyle/>
          <a:p>
            <a:r>
              <a:rPr lang="en-US" sz="2000" dirty="0"/>
              <a:t>Connecticut Gas Expansion: The Results</a:t>
            </a:r>
          </a:p>
        </p:txBody>
      </p:sp>
      <p:sp>
        <p:nvSpPr>
          <p:cNvPr id="21" name="Freeform 20"/>
          <p:cNvSpPr/>
          <p:nvPr/>
        </p:nvSpPr>
        <p:spPr>
          <a:xfrm>
            <a:off x="5386612" y="2618658"/>
            <a:ext cx="521572" cy="718594"/>
          </a:xfrm>
          <a:custGeom>
            <a:avLst/>
            <a:gdLst>
              <a:gd name="connsiteX0" fmla="*/ 104853 w 521572"/>
              <a:gd name="connsiteY0" fmla="*/ 1378 h 718594"/>
              <a:gd name="connsiteX1" fmla="*/ 23890 w 521572"/>
              <a:gd name="connsiteY1" fmla="*/ 15665 h 718594"/>
              <a:gd name="connsiteX2" fmla="*/ 78 w 521572"/>
              <a:gd name="connsiteY2" fmla="*/ 20428 h 718594"/>
              <a:gd name="connsiteX3" fmla="*/ 16747 w 521572"/>
              <a:gd name="connsiteY3" fmla="*/ 79959 h 718594"/>
              <a:gd name="connsiteX4" fmla="*/ 31034 w 521572"/>
              <a:gd name="connsiteY4" fmla="*/ 132347 h 718594"/>
              <a:gd name="connsiteX5" fmla="*/ 50084 w 521572"/>
              <a:gd name="connsiteY5" fmla="*/ 268078 h 718594"/>
              <a:gd name="connsiteX6" fmla="*/ 50084 w 521572"/>
              <a:gd name="connsiteY6" fmla="*/ 301415 h 718594"/>
              <a:gd name="connsiteX7" fmla="*/ 121522 w 521572"/>
              <a:gd name="connsiteY7" fmla="*/ 339515 h 718594"/>
              <a:gd name="connsiteX8" fmla="*/ 147715 w 521572"/>
              <a:gd name="connsiteY8" fmla="*/ 401428 h 718594"/>
              <a:gd name="connsiteX9" fmla="*/ 176290 w 521572"/>
              <a:gd name="connsiteY9" fmla="*/ 468103 h 718594"/>
              <a:gd name="connsiteX10" fmla="*/ 204865 w 521572"/>
              <a:gd name="connsiteY10" fmla="*/ 534778 h 718594"/>
              <a:gd name="connsiteX11" fmla="*/ 204865 w 521572"/>
              <a:gd name="connsiteY11" fmla="*/ 646697 h 718594"/>
              <a:gd name="connsiteX12" fmla="*/ 238203 w 521572"/>
              <a:gd name="connsiteY12" fmla="*/ 691940 h 718594"/>
              <a:gd name="connsiteX13" fmla="*/ 271540 w 521572"/>
              <a:gd name="connsiteY13" fmla="*/ 699084 h 718594"/>
              <a:gd name="connsiteX14" fmla="*/ 297734 w 521572"/>
              <a:gd name="connsiteY14" fmla="*/ 718134 h 718594"/>
              <a:gd name="connsiteX15" fmla="*/ 321547 w 521572"/>
              <a:gd name="connsiteY15" fmla="*/ 677653 h 718594"/>
              <a:gd name="connsiteX16" fmla="*/ 326309 w 521572"/>
              <a:gd name="connsiteY16" fmla="*/ 656222 h 718594"/>
              <a:gd name="connsiteX17" fmla="*/ 342978 w 521572"/>
              <a:gd name="connsiteY17" fmla="*/ 653840 h 718594"/>
              <a:gd name="connsiteX18" fmla="*/ 354884 w 521572"/>
              <a:gd name="connsiteY18" fmla="*/ 660984 h 718594"/>
              <a:gd name="connsiteX19" fmla="*/ 371553 w 521572"/>
              <a:gd name="connsiteY19" fmla="*/ 656222 h 718594"/>
              <a:gd name="connsiteX20" fmla="*/ 385840 w 521572"/>
              <a:gd name="connsiteY20" fmla="*/ 656222 h 718594"/>
              <a:gd name="connsiteX21" fmla="*/ 400128 w 521572"/>
              <a:gd name="connsiteY21" fmla="*/ 670509 h 718594"/>
              <a:gd name="connsiteX22" fmla="*/ 412034 w 521572"/>
              <a:gd name="connsiteY22" fmla="*/ 665747 h 718594"/>
              <a:gd name="connsiteX23" fmla="*/ 426322 w 521572"/>
              <a:gd name="connsiteY23" fmla="*/ 660984 h 718594"/>
              <a:gd name="connsiteX24" fmla="*/ 457278 w 521572"/>
              <a:gd name="connsiteY24" fmla="*/ 660984 h 718594"/>
              <a:gd name="connsiteX25" fmla="*/ 490615 w 521572"/>
              <a:gd name="connsiteY25" fmla="*/ 641934 h 718594"/>
              <a:gd name="connsiteX26" fmla="*/ 507284 w 521572"/>
              <a:gd name="connsiteY26" fmla="*/ 632409 h 718594"/>
              <a:gd name="connsiteX27" fmla="*/ 521572 w 521572"/>
              <a:gd name="connsiteY27" fmla="*/ 572878 h 718594"/>
              <a:gd name="connsiteX28" fmla="*/ 507284 w 521572"/>
              <a:gd name="connsiteY28" fmla="*/ 530015 h 718594"/>
              <a:gd name="connsiteX29" fmla="*/ 466803 w 521572"/>
              <a:gd name="connsiteY29" fmla="*/ 360947 h 718594"/>
              <a:gd name="connsiteX30" fmla="*/ 438228 w 521572"/>
              <a:gd name="connsiteY30" fmla="*/ 279984 h 718594"/>
              <a:gd name="connsiteX31" fmla="*/ 409653 w 521572"/>
              <a:gd name="connsiteY31" fmla="*/ 177590 h 718594"/>
              <a:gd name="connsiteX32" fmla="*/ 400128 w 521572"/>
              <a:gd name="connsiteY32" fmla="*/ 139490 h 718594"/>
              <a:gd name="connsiteX33" fmla="*/ 342978 w 521572"/>
              <a:gd name="connsiteY33" fmla="*/ 158540 h 718594"/>
              <a:gd name="connsiteX34" fmla="*/ 254872 w 521572"/>
              <a:gd name="connsiteY34" fmla="*/ 175209 h 718594"/>
              <a:gd name="connsiteX35" fmla="*/ 242965 w 521572"/>
              <a:gd name="connsiteY35" fmla="*/ 175209 h 718594"/>
              <a:gd name="connsiteX36" fmla="*/ 212009 w 521572"/>
              <a:gd name="connsiteY36" fmla="*/ 139490 h 718594"/>
              <a:gd name="connsiteX37" fmla="*/ 176290 w 521572"/>
              <a:gd name="connsiteY37" fmla="*/ 53765 h 718594"/>
              <a:gd name="connsiteX38" fmla="*/ 104853 w 521572"/>
              <a:gd name="connsiteY38" fmla="*/ 1378 h 71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1572" h="718594">
                <a:moveTo>
                  <a:pt x="104853" y="1378"/>
                </a:moveTo>
                <a:cubicBezTo>
                  <a:pt x="79453" y="-4972"/>
                  <a:pt x="41352" y="12490"/>
                  <a:pt x="23890" y="15665"/>
                </a:cubicBezTo>
                <a:cubicBezTo>
                  <a:pt x="6427" y="18840"/>
                  <a:pt x="1268" y="9712"/>
                  <a:pt x="78" y="20428"/>
                </a:cubicBezTo>
                <a:cubicBezTo>
                  <a:pt x="-1112" y="31144"/>
                  <a:pt x="11588" y="61306"/>
                  <a:pt x="16747" y="79959"/>
                </a:cubicBezTo>
                <a:cubicBezTo>
                  <a:pt x="21906" y="98612"/>
                  <a:pt x="25478" y="100994"/>
                  <a:pt x="31034" y="132347"/>
                </a:cubicBezTo>
                <a:cubicBezTo>
                  <a:pt x="36590" y="163700"/>
                  <a:pt x="46909" y="239900"/>
                  <a:pt x="50084" y="268078"/>
                </a:cubicBezTo>
                <a:cubicBezTo>
                  <a:pt x="53259" y="296256"/>
                  <a:pt x="38178" y="289509"/>
                  <a:pt x="50084" y="301415"/>
                </a:cubicBezTo>
                <a:cubicBezTo>
                  <a:pt x="61990" y="313321"/>
                  <a:pt x="105250" y="322846"/>
                  <a:pt x="121522" y="339515"/>
                </a:cubicBezTo>
                <a:cubicBezTo>
                  <a:pt x="137794" y="356184"/>
                  <a:pt x="138587" y="379997"/>
                  <a:pt x="147715" y="401428"/>
                </a:cubicBezTo>
                <a:cubicBezTo>
                  <a:pt x="156843" y="422859"/>
                  <a:pt x="176290" y="468103"/>
                  <a:pt x="176290" y="468103"/>
                </a:cubicBezTo>
                <a:cubicBezTo>
                  <a:pt x="185815" y="490328"/>
                  <a:pt x="200103" y="505012"/>
                  <a:pt x="204865" y="534778"/>
                </a:cubicBezTo>
                <a:cubicBezTo>
                  <a:pt x="209627" y="564544"/>
                  <a:pt x="199309" y="620503"/>
                  <a:pt x="204865" y="646697"/>
                </a:cubicBezTo>
                <a:cubicBezTo>
                  <a:pt x="210421" y="672891"/>
                  <a:pt x="227090" y="683209"/>
                  <a:pt x="238203" y="691940"/>
                </a:cubicBezTo>
                <a:cubicBezTo>
                  <a:pt x="249316" y="700671"/>
                  <a:pt x="261618" y="694718"/>
                  <a:pt x="271540" y="699084"/>
                </a:cubicBezTo>
                <a:cubicBezTo>
                  <a:pt x="281462" y="703450"/>
                  <a:pt x="289400" y="721706"/>
                  <a:pt x="297734" y="718134"/>
                </a:cubicBezTo>
                <a:cubicBezTo>
                  <a:pt x="306069" y="714562"/>
                  <a:pt x="316785" y="687972"/>
                  <a:pt x="321547" y="677653"/>
                </a:cubicBezTo>
                <a:cubicBezTo>
                  <a:pt x="326309" y="667334"/>
                  <a:pt x="322737" y="660191"/>
                  <a:pt x="326309" y="656222"/>
                </a:cubicBezTo>
                <a:cubicBezTo>
                  <a:pt x="329881" y="652253"/>
                  <a:pt x="338216" y="653046"/>
                  <a:pt x="342978" y="653840"/>
                </a:cubicBezTo>
                <a:cubicBezTo>
                  <a:pt x="347740" y="654634"/>
                  <a:pt x="350122" y="660587"/>
                  <a:pt x="354884" y="660984"/>
                </a:cubicBezTo>
                <a:cubicBezTo>
                  <a:pt x="359646" y="661381"/>
                  <a:pt x="366394" y="657016"/>
                  <a:pt x="371553" y="656222"/>
                </a:cubicBezTo>
                <a:cubicBezTo>
                  <a:pt x="376712" y="655428"/>
                  <a:pt x="381078" y="653841"/>
                  <a:pt x="385840" y="656222"/>
                </a:cubicBezTo>
                <a:cubicBezTo>
                  <a:pt x="390602" y="658603"/>
                  <a:pt x="395762" y="668922"/>
                  <a:pt x="400128" y="670509"/>
                </a:cubicBezTo>
                <a:cubicBezTo>
                  <a:pt x="404494" y="672096"/>
                  <a:pt x="407668" y="667334"/>
                  <a:pt x="412034" y="665747"/>
                </a:cubicBezTo>
                <a:cubicBezTo>
                  <a:pt x="416400" y="664160"/>
                  <a:pt x="418781" y="661778"/>
                  <a:pt x="426322" y="660984"/>
                </a:cubicBezTo>
                <a:cubicBezTo>
                  <a:pt x="433863" y="660190"/>
                  <a:pt x="446563" y="664159"/>
                  <a:pt x="457278" y="660984"/>
                </a:cubicBezTo>
                <a:cubicBezTo>
                  <a:pt x="467993" y="657809"/>
                  <a:pt x="490615" y="641934"/>
                  <a:pt x="490615" y="641934"/>
                </a:cubicBezTo>
                <a:cubicBezTo>
                  <a:pt x="498949" y="637172"/>
                  <a:pt x="502125" y="643918"/>
                  <a:pt x="507284" y="632409"/>
                </a:cubicBezTo>
                <a:cubicBezTo>
                  <a:pt x="512443" y="620900"/>
                  <a:pt x="521572" y="589944"/>
                  <a:pt x="521572" y="572878"/>
                </a:cubicBezTo>
                <a:cubicBezTo>
                  <a:pt x="521572" y="555812"/>
                  <a:pt x="516412" y="565337"/>
                  <a:pt x="507284" y="530015"/>
                </a:cubicBezTo>
                <a:cubicBezTo>
                  <a:pt x="498156" y="494693"/>
                  <a:pt x="478312" y="402619"/>
                  <a:pt x="466803" y="360947"/>
                </a:cubicBezTo>
                <a:cubicBezTo>
                  <a:pt x="455294" y="319275"/>
                  <a:pt x="447753" y="310544"/>
                  <a:pt x="438228" y="279984"/>
                </a:cubicBezTo>
                <a:cubicBezTo>
                  <a:pt x="428703" y="249424"/>
                  <a:pt x="416003" y="201006"/>
                  <a:pt x="409653" y="177590"/>
                </a:cubicBezTo>
                <a:cubicBezTo>
                  <a:pt x="403303" y="154174"/>
                  <a:pt x="411241" y="142665"/>
                  <a:pt x="400128" y="139490"/>
                </a:cubicBezTo>
                <a:cubicBezTo>
                  <a:pt x="389015" y="136315"/>
                  <a:pt x="367187" y="152587"/>
                  <a:pt x="342978" y="158540"/>
                </a:cubicBezTo>
                <a:cubicBezTo>
                  <a:pt x="318769" y="164493"/>
                  <a:pt x="271541" y="172431"/>
                  <a:pt x="254872" y="175209"/>
                </a:cubicBezTo>
                <a:cubicBezTo>
                  <a:pt x="238203" y="177987"/>
                  <a:pt x="250109" y="181162"/>
                  <a:pt x="242965" y="175209"/>
                </a:cubicBezTo>
                <a:cubicBezTo>
                  <a:pt x="235821" y="169256"/>
                  <a:pt x="223121" y="159731"/>
                  <a:pt x="212009" y="139490"/>
                </a:cubicBezTo>
                <a:cubicBezTo>
                  <a:pt x="200897" y="119249"/>
                  <a:pt x="187006" y="75593"/>
                  <a:pt x="176290" y="53765"/>
                </a:cubicBezTo>
                <a:cubicBezTo>
                  <a:pt x="165574" y="31937"/>
                  <a:pt x="130253" y="7728"/>
                  <a:pt x="104853" y="1378"/>
                </a:cubicBezTo>
                <a:close/>
              </a:path>
            </a:pathLst>
          </a:custGeom>
          <a:solidFill>
            <a:schemeClr val="bg1"/>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10000"/>
                </a:schemeClr>
              </a:solidFill>
            </a:endParaRPr>
          </a:p>
        </p:txBody>
      </p:sp>
      <p:sp>
        <p:nvSpPr>
          <p:cNvPr id="41" name="TextBox 40"/>
          <p:cNvSpPr txBox="1"/>
          <p:nvPr/>
        </p:nvSpPr>
        <p:spPr>
          <a:xfrm>
            <a:off x="5436890" y="2853730"/>
            <a:ext cx="654618" cy="169277"/>
          </a:xfrm>
          <a:prstGeom prst="rect">
            <a:avLst/>
          </a:prstGeom>
          <a:noFill/>
        </p:spPr>
        <p:txBody>
          <a:bodyPr wrap="square" rtlCol="0">
            <a:spAutoFit/>
          </a:bodyPr>
          <a:lstStyle/>
          <a:p>
            <a:r>
              <a:rPr lang="en-US" sz="500" b="1" dirty="0">
                <a:solidFill>
                  <a:schemeClr val="tx1">
                    <a:lumMod val="75000"/>
                  </a:schemeClr>
                </a:solidFill>
              </a:rPr>
              <a:t>Hebron</a:t>
            </a:r>
          </a:p>
        </p:txBody>
      </p:sp>
      <p:sp>
        <p:nvSpPr>
          <p:cNvPr id="48" name="Freeform 47"/>
          <p:cNvSpPr/>
          <p:nvPr/>
        </p:nvSpPr>
        <p:spPr>
          <a:xfrm>
            <a:off x="5384231" y="2618658"/>
            <a:ext cx="521572" cy="718594"/>
          </a:xfrm>
          <a:custGeom>
            <a:avLst/>
            <a:gdLst>
              <a:gd name="connsiteX0" fmla="*/ 104853 w 521572"/>
              <a:gd name="connsiteY0" fmla="*/ 1378 h 718594"/>
              <a:gd name="connsiteX1" fmla="*/ 23890 w 521572"/>
              <a:gd name="connsiteY1" fmla="*/ 15665 h 718594"/>
              <a:gd name="connsiteX2" fmla="*/ 78 w 521572"/>
              <a:gd name="connsiteY2" fmla="*/ 20428 h 718594"/>
              <a:gd name="connsiteX3" fmla="*/ 16747 w 521572"/>
              <a:gd name="connsiteY3" fmla="*/ 79959 h 718594"/>
              <a:gd name="connsiteX4" fmla="*/ 31034 w 521572"/>
              <a:gd name="connsiteY4" fmla="*/ 132347 h 718594"/>
              <a:gd name="connsiteX5" fmla="*/ 50084 w 521572"/>
              <a:gd name="connsiteY5" fmla="*/ 268078 h 718594"/>
              <a:gd name="connsiteX6" fmla="*/ 50084 w 521572"/>
              <a:gd name="connsiteY6" fmla="*/ 301415 h 718594"/>
              <a:gd name="connsiteX7" fmla="*/ 121522 w 521572"/>
              <a:gd name="connsiteY7" fmla="*/ 339515 h 718594"/>
              <a:gd name="connsiteX8" fmla="*/ 147715 w 521572"/>
              <a:gd name="connsiteY8" fmla="*/ 401428 h 718594"/>
              <a:gd name="connsiteX9" fmla="*/ 176290 w 521572"/>
              <a:gd name="connsiteY9" fmla="*/ 468103 h 718594"/>
              <a:gd name="connsiteX10" fmla="*/ 204865 w 521572"/>
              <a:gd name="connsiteY10" fmla="*/ 534778 h 718594"/>
              <a:gd name="connsiteX11" fmla="*/ 204865 w 521572"/>
              <a:gd name="connsiteY11" fmla="*/ 646697 h 718594"/>
              <a:gd name="connsiteX12" fmla="*/ 238203 w 521572"/>
              <a:gd name="connsiteY12" fmla="*/ 691940 h 718594"/>
              <a:gd name="connsiteX13" fmla="*/ 271540 w 521572"/>
              <a:gd name="connsiteY13" fmla="*/ 699084 h 718594"/>
              <a:gd name="connsiteX14" fmla="*/ 297734 w 521572"/>
              <a:gd name="connsiteY14" fmla="*/ 718134 h 718594"/>
              <a:gd name="connsiteX15" fmla="*/ 321547 w 521572"/>
              <a:gd name="connsiteY15" fmla="*/ 677653 h 718594"/>
              <a:gd name="connsiteX16" fmla="*/ 326309 w 521572"/>
              <a:gd name="connsiteY16" fmla="*/ 656222 h 718594"/>
              <a:gd name="connsiteX17" fmla="*/ 342978 w 521572"/>
              <a:gd name="connsiteY17" fmla="*/ 653840 h 718594"/>
              <a:gd name="connsiteX18" fmla="*/ 354884 w 521572"/>
              <a:gd name="connsiteY18" fmla="*/ 660984 h 718594"/>
              <a:gd name="connsiteX19" fmla="*/ 371553 w 521572"/>
              <a:gd name="connsiteY19" fmla="*/ 656222 h 718594"/>
              <a:gd name="connsiteX20" fmla="*/ 385840 w 521572"/>
              <a:gd name="connsiteY20" fmla="*/ 656222 h 718594"/>
              <a:gd name="connsiteX21" fmla="*/ 400128 w 521572"/>
              <a:gd name="connsiteY21" fmla="*/ 670509 h 718594"/>
              <a:gd name="connsiteX22" fmla="*/ 412034 w 521572"/>
              <a:gd name="connsiteY22" fmla="*/ 665747 h 718594"/>
              <a:gd name="connsiteX23" fmla="*/ 426322 w 521572"/>
              <a:gd name="connsiteY23" fmla="*/ 660984 h 718594"/>
              <a:gd name="connsiteX24" fmla="*/ 457278 w 521572"/>
              <a:gd name="connsiteY24" fmla="*/ 660984 h 718594"/>
              <a:gd name="connsiteX25" fmla="*/ 490615 w 521572"/>
              <a:gd name="connsiteY25" fmla="*/ 641934 h 718594"/>
              <a:gd name="connsiteX26" fmla="*/ 507284 w 521572"/>
              <a:gd name="connsiteY26" fmla="*/ 632409 h 718594"/>
              <a:gd name="connsiteX27" fmla="*/ 521572 w 521572"/>
              <a:gd name="connsiteY27" fmla="*/ 572878 h 718594"/>
              <a:gd name="connsiteX28" fmla="*/ 507284 w 521572"/>
              <a:gd name="connsiteY28" fmla="*/ 530015 h 718594"/>
              <a:gd name="connsiteX29" fmla="*/ 466803 w 521572"/>
              <a:gd name="connsiteY29" fmla="*/ 360947 h 718594"/>
              <a:gd name="connsiteX30" fmla="*/ 438228 w 521572"/>
              <a:gd name="connsiteY30" fmla="*/ 279984 h 718594"/>
              <a:gd name="connsiteX31" fmla="*/ 409653 w 521572"/>
              <a:gd name="connsiteY31" fmla="*/ 177590 h 718594"/>
              <a:gd name="connsiteX32" fmla="*/ 400128 w 521572"/>
              <a:gd name="connsiteY32" fmla="*/ 139490 h 718594"/>
              <a:gd name="connsiteX33" fmla="*/ 342978 w 521572"/>
              <a:gd name="connsiteY33" fmla="*/ 158540 h 718594"/>
              <a:gd name="connsiteX34" fmla="*/ 254872 w 521572"/>
              <a:gd name="connsiteY34" fmla="*/ 175209 h 718594"/>
              <a:gd name="connsiteX35" fmla="*/ 242965 w 521572"/>
              <a:gd name="connsiteY35" fmla="*/ 175209 h 718594"/>
              <a:gd name="connsiteX36" fmla="*/ 212009 w 521572"/>
              <a:gd name="connsiteY36" fmla="*/ 139490 h 718594"/>
              <a:gd name="connsiteX37" fmla="*/ 176290 w 521572"/>
              <a:gd name="connsiteY37" fmla="*/ 53765 h 718594"/>
              <a:gd name="connsiteX38" fmla="*/ 104853 w 521572"/>
              <a:gd name="connsiteY38" fmla="*/ 1378 h 71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21572" h="718594">
                <a:moveTo>
                  <a:pt x="104853" y="1378"/>
                </a:moveTo>
                <a:cubicBezTo>
                  <a:pt x="79453" y="-4972"/>
                  <a:pt x="41352" y="12490"/>
                  <a:pt x="23890" y="15665"/>
                </a:cubicBezTo>
                <a:cubicBezTo>
                  <a:pt x="6427" y="18840"/>
                  <a:pt x="1268" y="9712"/>
                  <a:pt x="78" y="20428"/>
                </a:cubicBezTo>
                <a:cubicBezTo>
                  <a:pt x="-1112" y="31144"/>
                  <a:pt x="11588" y="61306"/>
                  <a:pt x="16747" y="79959"/>
                </a:cubicBezTo>
                <a:cubicBezTo>
                  <a:pt x="21906" y="98612"/>
                  <a:pt x="25478" y="100994"/>
                  <a:pt x="31034" y="132347"/>
                </a:cubicBezTo>
                <a:cubicBezTo>
                  <a:pt x="36590" y="163700"/>
                  <a:pt x="46909" y="239900"/>
                  <a:pt x="50084" y="268078"/>
                </a:cubicBezTo>
                <a:cubicBezTo>
                  <a:pt x="53259" y="296256"/>
                  <a:pt x="38178" y="289509"/>
                  <a:pt x="50084" y="301415"/>
                </a:cubicBezTo>
                <a:cubicBezTo>
                  <a:pt x="61990" y="313321"/>
                  <a:pt x="105250" y="322846"/>
                  <a:pt x="121522" y="339515"/>
                </a:cubicBezTo>
                <a:cubicBezTo>
                  <a:pt x="137794" y="356184"/>
                  <a:pt x="138587" y="379997"/>
                  <a:pt x="147715" y="401428"/>
                </a:cubicBezTo>
                <a:cubicBezTo>
                  <a:pt x="156843" y="422859"/>
                  <a:pt x="176290" y="468103"/>
                  <a:pt x="176290" y="468103"/>
                </a:cubicBezTo>
                <a:cubicBezTo>
                  <a:pt x="185815" y="490328"/>
                  <a:pt x="200103" y="505012"/>
                  <a:pt x="204865" y="534778"/>
                </a:cubicBezTo>
                <a:cubicBezTo>
                  <a:pt x="209627" y="564544"/>
                  <a:pt x="199309" y="620503"/>
                  <a:pt x="204865" y="646697"/>
                </a:cubicBezTo>
                <a:cubicBezTo>
                  <a:pt x="210421" y="672891"/>
                  <a:pt x="227090" y="683209"/>
                  <a:pt x="238203" y="691940"/>
                </a:cubicBezTo>
                <a:cubicBezTo>
                  <a:pt x="249316" y="700671"/>
                  <a:pt x="261618" y="694718"/>
                  <a:pt x="271540" y="699084"/>
                </a:cubicBezTo>
                <a:cubicBezTo>
                  <a:pt x="281462" y="703450"/>
                  <a:pt x="289400" y="721706"/>
                  <a:pt x="297734" y="718134"/>
                </a:cubicBezTo>
                <a:cubicBezTo>
                  <a:pt x="306069" y="714562"/>
                  <a:pt x="316785" y="687972"/>
                  <a:pt x="321547" y="677653"/>
                </a:cubicBezTo>
                <a:cubicBezTo>
                  <a:pt x="326309" y="667334"/>
                  <a:pt x="322737" y="660191"/>
                  <a:pt x="326309" y="656222"/>
                </a:cubicBezTo>
                <a:cubicBezTo>
                  <a:pt x="329881" y="652253"/>
                  <a:pt x="338216" y="653046"/>
                  <a:pt x="342978" y="653840"/>
                </a:cubicBezTo>
                <a:cubicBezTo>
                  <a:pt x="347740" y="654634"/>
                  <a:pt x="350122" y="660587"/>
                  <a:pt x="354884" y="660984"/>
                </a:cubicBezTo>
                <a:cubicBezTo>
                  <a:pt x="359646" y="661381"/>
                  <a:pt x="366394" y="657016"/>
                  <a:pt x="371553" y="656222"/>
                </a:cubicBezTo>
                <a:cubicBezTo>
                  <a:pt x="376712" y="655428"/>
                  <a:pt x="381078" y="653841"/>
                  <a:pt x="385840" y="656222"/>
                </a:cubicBezTo>
                <a:cubicBezTo>
                  <a:pt x="390602" y="658603"/>
                  <a:pt x="395762" y="668922"/>
                  <a:pt x="400128" y="670509"/>
                </a:cubicBezTo>
                <a:cubicBezTo>
                  <a:pt x="404494" y="672096"/>
                  <a:pt x="407668" y="667334"/>
                  <a:pt x="412034" y="665747"/>
                </a:cubicBezTo>
                <a:cubicBezTo>
                  <a:pt x="416400" y="664160"/>
                  <a:pt x="418781" y="661778"/>
                  <a:pt x="426322" y="660984"/>
                </a:cubicBezTo>
                <a:cubicBezTo>
                  <a:pt x="433863" y="660190"/>
                  <a:pt x="446563" y="664159"/>
                  <a:pt x="457278" y="660984"/>
                </a:cubicBezTo>
                <a:cubicBezTo>
                  <a:pt x="467993" y="657809"/>
                  <a:pt x="490615" y="641934"/>
                  <a:pt x="490615" y="641934"/>
                </a:cubicBezTo>
                <a:cubicBezTo>
                  <a:pt x="498949" y="637172"/>
                  <a:pt x="502125" y="643918"/>
                  <a:pt x="507284" y="632409"/>
                </a:cubicBezTo>
                <a:cubicBezTo>
                  <a:pt x="512443" y="620900"/>
                  <a:pt x="521572" y="589944"/>
                  <a:pt x="521572" y="572878"/>
                </a:cubicBezTo>
                <a:cubicBezTo>
                  <a:pt x="521572" y="555812"/>
                  <a:pt x="516412" y="565337"/>
                  <a:pt x="507284" y="530015"/>
                </a:cubicBezTo>
                <a:cubicBezTo>
                  <a:pt x="498156" y="494693"/>
                  <a:pt x="478312" y="402619"/>
                  <a:pt x="466803" y="360947"/>
                </a:cubicBezTo>
                <a:cubicBezTo>
                  <a:pt x="455294" y="319275"/>
                  <a:pt x="447753" y="310544"/>
                  <a:pt x="438228" y="279984"/>
                </a:cubicBezTo>
                <a:cubicBezTo>
                  <a:pt x="428703" y="249424"/>
                  <a:pt x="416003" y="201006"/>
                  <a:pt x="409653" y="177590"/>
                </a:cubicBezTo>
                <a:cubicBezTo>
                  <a:pt x="403303" y="154174"/>
                  <a:pt x="411241" y="142665"/>
                  <a:pt x="400128" y="139490"/>
                </a:cubicBezTo>
                <a:cubicBezTo>
                  <a:pt x="389015" y="136315"/>
                  <a:pt x="367187" y="152587"/>
                  <a:pt x="342978" y="158540"/>
                </a:cubicBezTo>
                <a:cubicBezTo>
                  <a:pt x="318769" y="164493"/>
                  <a:pt x="271541" y="172431"/>
                  <a:pt x="254872" y="175209"/>
                </a:cubicBezTo>
                <a:cubicBezTo>
                  <a:pt x="238203" y="177987"/>
                  <a:pt x="250109" y="181162"/>
                  <a:pt x="242965" y="175209"/>
                </a:cubicBezTo>
                <a:cubicBezTo>
                  <a:pt x="235821" y="169256"/>
                  <a:pt x="223121" y="159731"/>
                  <a:pt x="212009" y="139490"/>
                </a:cubicBezTo>
                <a:cubicBezTo>
                  <a:pt x="200897" y="119249"/>
                  <a:pt x="187006" y="75593"/>
                  <a:pt x="176290" y="53765"/>
                </a:cubicBezTo>
                <a:cubicBezTo>
                  <a:pt x="165574" y="31937"/>
                  <a:pt x="130253" y="7728"/>
                  <a:pt x="104853" y="1378"/>
                </a:cubicBezTo>
                <a:close/>
              </a:path>
            </a:pathLst>
          </a:custGeom>
          <a:solidFill>
            <a:srgbClr val="C0000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4">
                  <a:lumMod val="10000"/>
                </a:schemeClr>
              </a:solidFill>
            </a:endParaRPr>
          </a:p>
        </p:txBody>
      </p:sp>
      <p:sp>
        <p:nvSpPr>
          <p:cNvPr id="49" name="TextBox 48"/>
          <p:cNvSpPr txBox="1"/>
          <p:nvPr/>
        </p:nvSpPr>
        <p:spPr>
          <a:xfrm>
            <a:off x="5476403" y="2860725"/>
            <a:ext cx="654618" cy="169277"/>
          </a:xfrm>
          <a:prstGeom prst="rect">
            <a:avLst/>
          </a:prstGeom>
          <a:noFill/>
        </p:spPr>
        <p:txBody>
          <a:bodyPr wrap="square" rtlCol="0">
            <a:spAutoFit/>
          </a:bodyPr>
          <a:lstStyle/>
          <a:p>
            <a:r>
              <a:rPr lang="en-US" sz="500" b="1" dirty="0">
                <a:solidFill>
                  <a:schemeClr val="accent4">
                    <a:lumMod val="10000"/>
                  </a:schemeClr>
                </a:solidFill>
              </a:rPr>
              <a:t>Hebron</a:t>
            </a:r>
          </a:p>
        </p:txBody>
      </p:sp>
      <p:sp>
        <p:nvSpPr>
          <p:cNvPr id="39" name="Freeform 38"/>
          <p:cNvSpPr/>
          <p:nvPr/>
        </p:nvSpPr>
        <p:spPr>
          <a:xfrm>
            <a:off x="4650370" y="4087654"/>
            <a:ext cx="554648" cy="675183"/>
          </a:xfrm>
          <a:custGeom>
            <a:avLst/>
            <a:gdLst>
              <a:gd name="connsiteX0" fmla="*/ 453126 w 554648"/>
              <a:gd name="connsiteY0" fmla="*/ 103346 h 675183"/>
              <a:gd name="connsiteX1" fmla="*/ 395976 w 554648"/>
              <a:gd name="connsiteY1" fmla="*/ 122396 h 675183"/>
              <a:gd name="connsiteX2" fmla="*/ 360258 w 554648"/>
              <a:gd name="connsiteY2" fmla="*/ 134302 h 675183"/>
              <a:gd name="connsiteX3" fmla="*/ 338826 w 554648"/>
              <a:gd name="connsiteY3" fmla="*/ 143827 h 675183"/>
              <a:gd name="connsiteX4" fmla="*/ 226908 w 554648"/>
              <a:gd name="connsiteY4" fmla="*/ 39052 h 675183"/>
              <a:gd name="connsiteX5" fmla="*/ 193570 w 554648"/>
              <a:gd name="connsiteY5" fmla="*/ 8096 h 675183"/>
              <a:gd name="connsiteX6" fmla="*/ 184045 w 554648"/>
              <a:gd name="connsiteY6" fmla="*/ 952 h 675183"/>
              <a:gd name="connsiteX7" fmla="*/ 10214 w 554648"/>
              <a:gd name="connsiteY7" fmla="*/ 24765 h 675183"/>
              <a:gd name="connsiteX8" fmla="*/ 22120 w 554648"/>
              <a:gd name="connsiteY8" fmla="*/ 36671 h 675183"/>
              <a:gd name="connsiteX9" fmla="*/ 36408 w 554648"/>
              <a:gd name="connsiteY9" fmla="*/ 41433 h 675183"/>
              <a:gd name="connsiteX10" fmla="*/ 38789 w 554648"/>
              <a:gd name="connsiteY10" fmla="*/ 65246 h 675183"/>
              <a:gd name="connsiteX11" fmla="*/ 57839 w 554648"/>
              <a:gd name="connsiteY11" fmla="*/ 65246 h 675183"/>
              <a:gd name="connsiteX12" fmla="*/ 29264 w 554648"/>
              <a:gd name="connsiteY12" fmla="*/ 117633 h 675183"/>
              <a:gd name="connsiteX13" fmla="*/ 53076 w 554648"/>
              <a:gd name="connsiteY13" fmla="*/ 139065 h 675183"/>
              <a:gd name="connsiteX14" fmla="*/ 74508 w 554648"/>
              <a:gd name="connsiteY14" fmla="*/ 155733 h 675183"/>
              <a:gd name="connsiteX15" fmla="*/ 100701 w 554648"/>
              <a:gd name="connsiteY15" fmla="*/ 155733 h 675183"/>
              <a:gd name="connsiteX16" fmla="*/ 103083 w 554648"/>
              <a:gd name="connsiteY16" fmla="*/ 196215 h 675183"/>
              <a:gd name="connsiteX17" fmla="*/ 124514 w 554648"/>
              <a:gd name="connsiteY17" fmla="*/ 215265 h 675183"/>
              <a:gd name="connsiteX18" fmla="*/ 129276 w 554648"/>
              <a:gd name="connsiteY18" fmla="*/ 234315 h 675183"/>
              <a:gd name="connsiteX19" fmla="*/ 155470 w 554648"/>
              <a:gd name="connsiteY19" fmla="*/ 260508 h 675183"/>
              <a:gd name="connsiteX20" fmla="*/ 174520 w 554648"/>
              <a:gd name="connsiteY20" fmla="*/ 286702 h 675183"/>
              <a:gd name="connsiteX21" fmla="*/ 184045 w 554648"/>
              <a:gd name="connsiteY21" fmla="*/ 327183 h 675183"/>
              <a:gd name="connsiteX22" fmla="*/ 186426 w 554648"/>
              <a:gd name="connsiteY22" fmla="*/ 360521 h 675183"/>
              <a:gd name="connsiteX23" fmla="*/ 179283 w 554648"/>
              <a:gd name="connsiteY23" fmla="*/ 389096 h 675183"/>
              <a:gd name="connsiteX24" fmla="*/ 186426 w 554648"/>
              <a:gd name="connsiteY24" fmla="*/ 403383 h 675183"/>
              <a:gd name="connsiteX25" fmla="*/ 174520 w 554648"/>
              <a:gd name="connsiteY25" fmla="*/ 410527 h 675183"/>
              <a:gd name="connsiteX26" fmla="*/ 176901 w 554648"/>
              <a:gd name="connsiteY26" fmla="*/ 443865 h 675183"/>
              <a:gd name="connsiteX27" fmla="*/ 181664 w 554648"/>
              <a:gd name="connsiteY27" fmla="*/ 479583 h 675183"/>
              <a:gd name="connsiteX28" fmla="*/ 184045 w 554648"/>
              <a:gd name="connsiteY28" fmla="*/ 498633 h 675183"/>
              <a:gd name="connsiteX29" fmla="*/ 167376 w 554648"/>
              <a:gd name="connsiteY29" fmla="*/ 527208 h 675183"/>
              <a:gd name="connsiteX30" fmla="*/ 167376 w 554648"/>
              <a:gd name="connsiteY30" fmla="*/ 551021 h 675183"/>
              <a:gd name="connsiteX31" fmla="*/ 172139 w 554648"/>
              <a:gd name="connsiteY31" fmla="*/ 572452 h 675183"/>
              <a:gd name="connsiteX32" fmla="*/ 179283 w 554648"/>
              <a:gd name="connsiteY32" fmla="*/ 581977 h 675183"/>
              <a:gd name="connsiteX33" fmla="*/ 188808 w 554648"/>
              <a:gd name="connsiteY33" fmla="*/ 586740 h 675183"/>
              <a:gd name="connsiteX34" fmla="*/ 205476 w 554648"/>
              <a:gd name="connsiteY34" fmla="*/ 581977 h 675183"/>
              <a:gd name="connsiteX35" fmla="*/ 212620 w 554648"/>
              <a:gd name="connsiteY35" fmla="*/ 591502 h 675183"/>
              <a:gd name="connsiteX36" fmla="*/ 234051 w 554648"/>
              <a:gd name="connsiteY36" fmla="*/ 579596 h 675183"/>
              <a:gd name="connsiteX37" fmla="*/ 253101 w 554648"/>
              <a:gd name="connsiteY37" fmla="*/ 603408 h 675183"/>
              <a:gd name="connsiteX38" fmla="*/ 269770 w 554648"/>
              <a:gd name="connsiteY38" fmla="*/ 598646 h 675183"/>
              <a:gd name="connsiteX39" fmla="*/ 279295 w 554648"/>
              <a:gd name="connsiteY39" fmla="*/ 622458 h 675183"/>
              <a:gd name="connsiteX40" fmla="*/ 267389 w 554648"/>
              <a:gd name="connsiteY40" fmla="*/ 634365 h 675183"/>
              <a:gd name="connsiteX41" fmla="*/ 269770 w 554648"/>
              <a:gd name="connsiteY41" fmla="*/ 655796 h 675183"/>
              <a:gd name="connsiteX42" fmla="*/ 279295 w 554648"/>
              <a:gd name="connsiteY42" fmla="*/ 674846 h 675183"/>
              <a:gd name="connsiteX43" fmla="*/ 326920 w 554648"/>
              <a:gd name="connsiteY43" fmla="*/ 639127 h 675183"/>
              <a:gd name="connsiteX44" fmla="*/ 388833 w 554648"/>
              <a:gd name="connsiteY44" fmla="*/ 601027 h 675183"/>
              <a:gd name="connsiteX45" fmla="*/ 434076 w 554648"/>
              <a:gd name="connsiteY45" fmla="*/ 572452 h 675183"/>
              <a:gd name="connsiteX46" fmla="*/ 469795 w 554648"/>
              <a:gd name="connsiteY46" fmla="*/ 541496 h 675183"/>
              <a:gd name="connsiteX47" fmla="*/ 503133 w 554648"/>
              <a:gd name="connsiteY47" fmla="*/ 531971 h 675183"/>
              <a:gd name="connsiteX48" fmla="*/ 553139 w 554648"/>
              <a:gd name="connsiteY48" fmla="*/ 505777 h 675183"/>
              <a:gd name="connsiteX49" fmla="*/ 538851 w 554648"/>
              <a:gd name="connsiteY49" fmla="*/ 486727 h 675183"/>
              <a:gd name="connsiteX50" fmla="*/ 510276 w 554648"/>
              <a:gd name="connsiteY50" fmla="*/ 401002 h 675183"/>
              <a:gd name="connsiteX51" fmla="*/ 500751 w 554648"/>
              <a:gd name="connsiteY51" fmla="*/ 339090 h 675183"/>
              <a:gd name="connsiteX52" fmla="*/ 505514 w 554648"/>
              <a:gd name="connsiteY52" fmla="*/ 317658 h 675183"/>
              <a:gd name="connsiteX53" fmla="*/ 488845 w 554648"/>
              <a:gd name="connsiteY53" fmla="*/ 234315 h 675183"/>
              <a:gd name="connsiteX54" fmla="*/ 476939 w 554648"/>
              <a:gd name="connsiteY54" fmla="*/ 162877 h 675183"/>
              <a:gd name="connsiteX55" fmla="*/ 453126 w 554648"/>
              <a:gd name="connsiteY55" fmla="*/ 103346 h 67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54648" h="675183">
                <a:moveTo>
                  <a:pt x="453126" y="103346"/>
                </a:moveTo>
                <a:cubicBezTo>
                  <a:pt x="439632" y="96599"/>
                  <a:pt x="395976" y="122396"/>
                  <a:pt x="395976" y="122396"/>
                </a:cubicBezTo>
                <a:cubicBezTo>
                  <a:pt x="380498" y="127555"/>
                  <a:pt x="369783" y="130730"/>
                  <a:pt x="360258" y="134302"/>
                </a:cubicBezTo>
                <a:cubicBezTo>
                  <a:pt x="350733" y="137874"/>
                  <a:pt x="361051" y="159702"/>
                  <a:pt x="338826" y="143827"/>
                </a:cubicBezTo>
                <a:cubicBezTo>
                  <a:pt x="316601" y="127952"/>
                  <a:pt x="226908" y="39052"/>
                  <a:pt x="226908" y="39052"/>
                </a:cubicBezTo>
                <a:cubicBezTo>
                  <a:pt x="202699" y="16430"/>
                  <a:pt x="200714" y="14446"/>
                  <a:pt x="193570" y="8096"/>
                </a:cubicBezTo>
                <a:cubicBezTo>
                  <a:pt x="186426" y="1746"/>
                  <a:pt x="214604" y="-1826"/>
                  <a:pt x="184045" y="952"/>
                </a:cubicBezTo>
                <a:cubicBezTo>
                  <a:pt x="153486" y="3730"/>
                  <a:pt x="37201" y="18812"/>
                  <a:pt x="10214" y="24765"/>
                </a:cubicBezTo>
                <a:cubicBezTo>
                  <a:pt x="-16773" y="30718"/>
                  <a:pt x="17754" y="33893"/>
                  <a:pt x="22120" y="36671"/>
                </a:cubicBezTo>
                <a:cubicBezTo>
                  <a:pt x="26486" y="39449"/>
                  <a:pt x="33630" y="36670"/>
                  <a:pt x="36408" y="41433"/>
                </a:cubicBezTo>
                <a:cubicBezTo>
                  <a:pt x="39186" y="46195"/>
                  <a:pt x="35217" y="61277"/>
                  <a:pt x="38789" y="65246"/>
                </a:cubicBezTo>
                <a:cubicBezTo>
                  <a:pt x="42361" y="69215"/>
                  <a:pt x="59427" y="56515"/>
                  <a:pt x="57839" y="65246"/>
                </a:cubicBezTo>
                <a:cubicBezTo>
                  <a:pt x="56251" y="73977"/>
                  <a:pt x="30058" y="105330"/>
                  <a:pt x="29264" y="117633"/>
                </a:cubicBezTo>
                <a:cubicBezTo>
                  <a:pt x="28470" y="129936"/>
                  <a:pt x="45535" y="132715"/>
                  <a:pt x="53076" y="139065"/>
                </a:cubicBezTo>
                <a:cubicBezTo>
                  <a:pt x="60617" y="145415"/>
                  <a:pt x="66571" y="152955"/>
                  <a:pt x="74508" y="155733"/>
                </a:cubicBezTo>
                <a:cubicBezTo>
                  <a:pt x="82445" y="158511"/>
                  <a:pt x="95939" y="148986"/>
                  <a:pt x="100701" y="155733"/>
                </a:cubicBezTo>
                <a:cubicBezTo>
                  <a:pt x="105463" y="162480"/>
                  <a:pt x="99114" y="186293"/>
                  <a:pt x="103083" y="196215"/>
                </a:cubicBezTo>
                <a:cubicBezTo>
                  <a:pt x="107052" y="206137"/>
                  <a:pt x="120149" y="208915"/>
                  <a:pt x="124514" y="215265"/>
                </a:cubicBezTo>
                <a:cubicBezTo>
                  <a:pt x="128879" y="221615"/>
                  <a:pt x="124117" y="226774"/>
                  <a:pt x="129276" y="234315"/>
                </a:cubicBezTo>
                <a:cubicBezTo>
                  <a:pt x="134435" y="241856"/>
                  <a:pt x="147929" y="251777"/>
                  <a:pt x="155470" y="260508"/>
                </a:cubicBezTo>
                <a:cubicBezTo>
                  <a:pt x="163011" y="269239"/>
                  <a:pt x="169758" y="275590"/>
                  <a:pt x="174520" y="286702"/>
                </a:cubicBezTo>
                <a:cubicBezTo>
                  <a:pt x="179282" y="297814"/>
                  <a:pt x="182061" y="314880"/>
                  <a:pt x="184045" y="327183"/>
                </a:cubicBezTo>
                <a:cubicBezTo>
                  <a:pt x="186029" y="339486"/>
                  <a:pt x="187220" y="350202"/>
                  <a:pt x="186426" y="360521"/>
                </a:cubicBezTo>
                <a:cubicBezTo>
                  <a:pt x="185632" y="370840"/>
                  <a:pt x="179283" y="381952"/>
                  <a:pt x="179283" y="389096"/>
                </a:cubicBezTo>
                <a:cubicBezTo>
                  <a:pt x="179283" y="396240"/>
                  <a:pt x="187220" y="399811"/>
                  <a:pt x="186426" y="403383"/>
                </a:cubicBezTo>
                <a:cubicBezTo>
                  <a:pt x="185632" y="406955"/>
                  <a:pt x="176107" y="403780"/>
                  <a:pt x="174520" y="410527"/>
                </a:cubicBezTo>
                <a:cubicBezTo>
                  <a:pt x="172932" y="417274"/>
                  <a:pt x="175710" y="432356"/>
                  <a:pt x="176901" y="443865"/>
                </a:cubicBezTo>
                <a:cubicBezTo>
                  <a:pt x="178092" y="455374"/>
                  <a:pt x="180473" y="470455"/>
                  <a:pt x="181664" y="479583"/>
                </a:cubicBezTo>
                <a:cubicBezTo>
                  <a:pt x="182855" y="488711"/>
                  <a:pt x="186426" y="490696"/>
                  <a:pt x="184045" y="498633"/>
                </a:cubicBezTo>
                <a:cubicBezTo>
                  <a:pt x="181664" y="506570"/>
                  <a:pt x="170154" y="518477"/>
                  <a:pt x="167376" y="527208"/>
                </a:cubicBezTo>
                <a:cubicBezTo>
                  <a:pt x="164598" y="535939"/>
                  <a:pt x="166582" y="543480"/>
                  <a:pt x="167376" y="551021"/>
                </a:cubicBezTo>
                <a:cubicBezTo>
                  <a:pt x="168170" y="558562"/>
                  <a:pt x="170154" y="567293"/>
                  <a:pt x="172139" y="572452"/>
                </a:cubicBezTo>
                <a:cubicBezTo>
                  <a:pt x="174124" y="577611"/>
                  <a:pt x="176505" y="579596"/>
                  <a:pt x="179283" y="581977"/>
                </a:cubicBezTo>
                <a:cubicBezTo>
                  <a:pt x="182061" y="584358"/>
                  <a:pt x="184443" y="586740"/>
                  <a:pt x="188808" y="586740"/>
                </a:cubicBezTo>
                <a:cubicBezTo>
                  <a:pt x="193173" y="586740"/>
                  <a:pt x="201507" y="581183"/>
                  <a:pt x="205476" y="581977"/>
                </a:cubicBezTo>
                <a:cubicBezTo>
                  <a:pt x="209445" y="582771"/>
                  <a:pt x="207858" y="591899"/>
                  <a:pt x="212620" y="591502"/>
                </a:cubicBezTo>
                <a:cubicBezTo>
                  <a:pt x="217382" y="591105"/>
                  <a:pt x="227304" y="577612"/>
                  <a:pt x="234051" y="579596"/>
                </a:cubicBezTo>
                <a:cubicBezTo>
                  <a:pt x="240798" y="581580"/>
                  <a:pt x="247148" y="600233"/>
                  <a:pt x="253101" y="603408"/>
                </a:cubicBezTo>
                <a:cubicBezTo>
                  <a:pt x="259054" y="606583"/>
                  <a:pt x="265404" y="595471"/>
                  <a:pt x="269770" y="598646"/>
                </a:cubicBezTo>
                <a:cubicBezTo>
                  <a:pt x="274136" y="601821"/>
                  <a:pt x="279692" y="616505"/>
                  <a:pt x="279295" y="622458"/>
                </a:cubicBezTo>
                <a:cubicBezTo>
                  <a:pt x="278898" y="628411"/>
                  <a:pt x="268976" y="628809"/>
                  <a:pt x="267389" y="634365"/>
                </a:cubicBezTo>
                <a:cubicBezTo>
                  <a:pt x="265802" y="639921"/>
                  <a:pt x="267786" y="649049"/>
                  <a:pt x="269770" y="655796"/>
                </a:cubicBezTo>
                <a:cubicBezTo>
                  <a:pt x="271754" y="662543"/>
                  <a:pt x="269770" y="677624"/>
                  <a:pt x="279295" y="674846"/>
                </a:cubicBezTo>
                <a:cubicBezTo>
                  <a:pt x="288820" y="672068"/>
                  <a:pt x="308664" y="651430"/>
                  <a:pt x="326920" y="639127"/>
                </a:cubicBezTo>
                <a:cubicBezTo>
                  <a:pt x="345176" y="626824"/>
                  <a:pt x="388833" y="601027"/>
                  <a:pt x="388833" y="601027"/>
                </a:cubicBezTo>
                <a:cubicBezTo>
                  <a:pt x="406692" y="589915"/>
                  <a:pt x="420582" y="582374"/>
                  <a:pt x="434076" y="572452"/>
                </a:cubicBezTo>
                <a:cubicBezTo>
                  <a:pt x="447570" y="562530"/>
                  <a:pt x="458286" y="548243"/>
                  <a:pt x="469795" y="541496"/>
                </a:cubicBezTo>
                <a:cubicBezTo>
                  <a:pt x="481304" y="534749"/>
                  <a:pt x="489242" y="537924"/>
                  <a:pt x="503133" y="531971"/>
                </a:cubicBezTo>
                <a:cubicBezTo>
                  <a:pt x="517024" y="526018"/>
                  <a:pt x="547186" y="513318"/>
                  <a:pt x="553139" y="505777"/>
                </a:cubicBezTo>
                <a:cubicBezTo>
                  <a:pt x="559092" y="498236"/>
                  <a:pt x="545995" y="504189"/>
                  <a:pt x="538851" y="486727"/>
                </a:cubicBezTo>
                <a:cubicBezTo>
                  <a:pt x="531707" y="469265"/>
                  <a:pt x="516626" y="425608"/>
                  <a:pt x="510276" y="401002"/>
                </a:cubicBezTo>
                <a:cubicBezTo>
                  <a:pt x="503926" y="376396"/>
                  <a:pt x="501545" y="352981"/>
                  <a:pt x="500751" y="339090"/>
                </a:cubicBezTo>
                <a:cubicBezTo>
                  <a:pt x="499957" y="325199"/>
                  <a:pt x="507498" y="335121"/>
                  <a:pt x="505514" y="317658"/>
                </a:cubicBezTo>
                <a:cubicBezTo>
                  <a:pt x="503530" y="300196"/>
                  <a:pt x="493607" y="260112"/>
                  <a:pt x="488845" y="234315"/>
                </a:cubicBezTo>
                <a:cubicBezTo>
                  <a:pt x="484083" y="208518"/>
                  <a:pt x="481305" y="181927"/>
                  <a:pt x="476939" y="162877"/>
                </a:cubicBezTo>
                <a:cubicBezTo>
                  <a:pt x="472573" y="143827"/>
                  <a:pt x="466620" y="110093"/>
                  <a:pt x="453126" y="103346"/>
                </a:cubicBezTo>
                <a:close/>
              </a:path>
            </a:pathLst>
          </a:custGeom>
          <a:pattFill prst="wdDnDiag">
            <a:fgClr>
              <a:srgbClr val="FF0000"/>
            </a:fgClr>
            <a:bgClr>
              <a:schemeClr val="bg1"/>
            </a:bgClr>
          </a:patt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4637659" y="4315319"/>
            <a:ext cx="595107" cy="169277"/>
          </a:xfrm>
          <a:prstGeom prst="rect">
            <a:avLst/>
          </a:prstGeom>
          <a:noFill/>
        </p:spPr>
        <p:txBody>
          <a:bodyPr wrap="square" rtlCol="0">
            <a:spAutoFit/>
          </a:bodyPr>
          <a:lstStyle/>
          <a:p>
            <a:r>
              <a:rPr lang="en-US" sz="500" b="1" dirty="0">
                <a:solidFill>
                  <a:schemeClr val="accent4">
                    <a:lumMod val="10000"/>
                  </a:schemeClr>
                </a:solidFill>
              </a:rPr>
              <a:t>Killingworth</a:t>
            </a:r>
          </a:p>
        </p:txBody>
      </p:sp>
      <p:sp>
        <p:nvSpPr>
          <p:cNvPr id="50" name="Freeform 49"/>
          <p:cNvSpPr/>
          <p:nvPr/>
        </p:nvSpPr>
        <p:spPr>
          <a:xfrm>
            <a:off x="5101715" y="4128154"/>
            <a:ext cx="434917" cy="287074"/>
          </a:xfrm>
          <a:custGeom>
            <a:avLst/>
            <a:gdLst>
              <a:gd name="connsiteX0" fmla="*/ 265623 w 434917"/>
              <a:gd name="connsiteY0" fmla="*/ 9820 h 287074"/>
              <a:gd name="connsiteX1" fmla="*/ 125129 w 434917"/>
              <a:gd name="connsiteY1" fmla="*/ 38395 h 287074"/>
              <a:gd name="connsiteX2" fmla="*/ 6066 w 434917"/>
              <a:gd name="connsiteY2" fmla="*/ 59826 h 287074"/>
              <a:gd name="connsiteX3" fmla="*/ 17973 w 434917"/>
              <a:gd name="connsiteY3" fmla="*/ 93163 h 287074"/>
              <a:gd name="connsiteX4" fmla="*/ 22735 w 434917"/>
              <a:gd name="connsiteY4" fmla="*/ 121738 h 287074"/>
              <a:gd name="connsiteX5" fmla="*/ 37023 w 434917"/>
              <a:gd name="connsiteY5" fmla="*/ 195557 h 287074"/>
              <a:gd name="connsiteX6" fmla="*/ 46548 w 434917"/>
              <a:gd name="connsiteY6" fmla="*/ 245563 h 287074"/>
              <a:gd name="connsiteX7" fmla="*/ 48929 w 434917"/>
              <a:gd name="connsiteY7" fmla="*/ 286045 h 287074"/>
              <a:gd name="connsiteX8" fmla="*/ 203710 w 434917"/>
              <a:gd name="connsiteY8" fmla="*/ 274138 h 287074"/>
              <a:gd name="connsiteX9" fmla="*/ 272766 w 434917"/>
              <a:gd name="connsiteY9" fmla="*/ 264613 h 287074"/>
              <a:gd name="connsiteX10" fmla="*/ 298960 w 434917"/>
              <a:gd name="connsiteY10" fmla="*/ 257470 h 287074"/>
              <a:gd name="connsiteX11" fmla="*/ 287054 w 434917"/>
              <a:gd name="connsiteY11" fmla="*/ 247945 h 287074"/>
              <a:gd name="connsiteX12" fmla="*/ 308485 w 434917"/>
              <a:gd name="connsiteY12" fmla="*/ 231276 h 287074"/>
              <a:gd name="connsiteX13" fmla="*/ 358491 w 434917"/>
              <a:gd name="connsiteY13" fmla="*/ 205082 h 287074"/>
              <a:gd name="connsiteX14" fmla="*/ 370398 w 434917"/>
              <a:gd name="connsiteY14" fmla="*/ 157457 h 287074"/>
              <a:gd name="connsiteX15" fmla="*/ 396591 w 434917"/>
              <a:gd name="connsiteY15" fmla="*/ 164601 h 287074"/>
              <a:gd name="connsiteX16" fmla="*/ 410879 w 434917"/>
              <a:gd name="connsiteY16" fmla="*/ 169363 h 287074"/>
              <a:gd name="connsiteX17" fmla="*/ 425166 w 434917"/>
              <a:gd name="connsiteY17" fmla="*/ 178888 h 287074"/>
              <a:gd name="connsiteX18" fmla="*/ 434691 w 434917"/>
              <a:gd name="connsiteY18" fmla="*/ 133645 h 287074"/>
              <a:gd name="connsiteX19" fmla="*/ 415641 w 434917"/>
              <a:gd name="connsiteY19" fmla="*/ 78876 h 287074"/>
              <a:gd name="connsiteX20" fmla="*/ 401354 w 434917"/>
              <a:gd name="connsiteY20" fmla="*/ 50301 h 287074"/>
              <a:gd name="connsiteX21" fmla="*/ 375160 w 434917"/>
              <a:gd name="connsiteY21" fmla="*/ 21726 h 287074"/>
              <a:gd name="connsiteX22" fmla="*/ 344204 w 434917"/>
              <a:gd name="connsiteY22" fmla="*/ 7438 h 287074"/>
              <a:gd name="connsiteX23" fmla="*/ 315629 w 434917"/>
              <a:gd name="connsiteY23" fmla="*/ 295 h 287074"/>
              <a:gd name="connsiteX24" fmla="*/ 265623 w 434917"/>
              <a:gd name="connsiteY24" fmla="*/ 9820 h 28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4917" h="287074">
                <a:moveTo>
                  <a:pt x="265623" y="9820"/>
                </a:moveTo>
                <a:lnTo>
                  <a:pt x="125129" y="38395"/>
                </a:lnTo>
                <a:cubicBezTo>
                  <a:pt x="81870" y="46729"/>
                  <a:pt x="23925" y="50698"/>
                  <a:pt x="6066" y="59826"/>
                </a:cubicBezTo>
                <a:cubicBezTo>
                  <a:pt x="-11793" y="68954"/>
                  <a:pt x="15195" y="82844"/>
                  <a:pt x="17973" y="93163"/>
                </a:cubicBezTo>
                <a:cubicBezTo>
                  <a:pt x="20751" y="103482"/>
                  <a:pt x="19560" y="104672"/>
                  <a:pt x="22735" y="121738"/>
                </a:cubicBezTo>
                <a:cubicBezTo>
                  <a:pt x="25910" y="138804"/>
                  <a:pt x="33054" y="174919"/>
                  <a:pt x="37023" y="195557"/>
                </a:cubicBezTo>
                <a:cubicBezTo>
                  <a:pt x="40992" y="216195"/>
                  <a:pt x="44564" y="230482"/>
                  <a:pt x="46548" y="245563"/>
                </a:cubicBezTo>
                <a:cubicBezTo>
                  <a:pt x="48532" y="260644"/>
                  <a:pt x="22735" y="281283"/>
                  <a:pt x="48929" y="286045"/>
                </a:cubicBezTo>
                <a:cubicBezTo>
                  <a:pt x="75123" y="290807"/>
                  <a:pt x="166404" y="277710"/>
                  <a:pt x="203710" y="274138"/>
                </a:cubicBezTo>
                <a:cubicBezTo>
                  <a:pt x="241016" y="270566"/>
                  <a:pt x="256891" y="267391"/>
                  <a:pt x="272766" y="264613"/>
                </a:cubicBezTo>
                <a:cubicBezTo>
                  <a:pt x="288641" y="261835"/>
                  <a:pt x="296579" y="260248"/>
                  <a:pt x="298960" y="257470"/>
                </a:cubicBezTo>
                <a:cubicBezTo>
                  <a:pt x="301341" y="254692"/>
                  <a:pt x="285467" y="252311"/>
                  <a:pt x="287054" y="247945"/>
                </a:cubicBezTo>
                <a:cubicBezTo>
                  <a:pt x="288641" y="243579"/>
                  <a:pt x="296579" y="238420"/>
                  <a:pt x="308485" y="231276"/>
                </a:cubicBezTo>
                <a:cubicBezTo>
                  <a:pt x="320391" y="224132"/>
                  <a:pt x="348172" y="217385"/>
                  <a:pt x="358491" y="205082"/>
                </a:cubicBezTo>
                <a:cubicBezTo>
                  <a:pt x="368810" y="192779"/>
                  <a:pt x="364048" y="164204"/>
                  <a:pt x="370398" y="157457"/>
                </a:cubicBezTo>
                <a:cubicBezTo>
                  <a:pt x="376748" y="150710"/>
                  <a:pt x="389844" y="162617"/>
                  <a:pt x="396591" y="164601"/>
                </a:cubicBezTo>
                <a:cubicBezTo>
                  <a:pt x="403338" y="166585"/>
                  <a:pt x="406117" y="166982"/>
                  <a:pt x="410879" y="169363"/>
                </a:cubicBezTo>
                <a:cubicBezTo>
                  <a:pt x="415641" y="171744"/>
                  <a:pt x="421197" y="184841"/>
                  <a:pt x="425166" y="178888"/>
                </a:cubicBezTo>
                <a:cubicBezTo>
                  <a:pt x="429135" y="172935"/>
                  <a:pt x="436278" y="150314"/>
                  <a:pt x="434691" y="133645"/>
                </a:cubicBezTo>
                <a:cubicBezTo>
                  <a:pt x="433104" y="116976"/>
                  <a:pt x="421197" y="92766"/>
                  <a:pt x="415641" y="78876"/>
                </a:cubicBezTo>
                <a:cubicBezTo>
                  <a:pt x="410085" y="64986"/>
                  <a:pt x="408101" y="59826"/>
                  <a:pt x="401354" y="50301"/>
                </a:cubicBezTo>
                <a:cubicBezTo>
                  <a:pt x="394607" y="40776"/>
                  <a:pt x="384685" y="28870"/>
                  <a:pt x="375160" y="21726"/>
                </a:cubicBezTo>
                <a:cubicBezTo>
                  <a:pt x="365635" y="14582"/>
                  <a:pt x="354126" y="11010"/>
                  <a:pt x="344204" y="7438"/>
                </a:cubicBezTo>
                <a:cubicBezTo>
                  <a:pt x="334282" y="3866"/>
                  <a:pt x="332695" y="-1292"/>
                  <a:pt x="315629" y="295"/>
                </a:cubicBezTo>
                <a:cubicBezTo>
                  <a:pt x="298563" y="1882"/>
                  <a:pt x="297373" y="3470"/>
                  <a:pt x="265623" y="9820"/>
                </a:cubicBezTo>
                <a:close/>
              </a:path>
            </a:pathLst>
          </a:custGeom>
          <a:pattFill prst="wdDnDiag">
            <a:fgClr>
              <a:srgbClr val="FF0000"/>
            </a:fgClr>
            <a:bgClr>
              <a:schemeClr val="bg1"/>
            </a:bgClr>
          </a:patt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5063132" y="4186374"/>
            <a:ext cx="595107" cy="169277"/>
          </a:xfrm>
          <a:prstGeom prst="rect">
            <a:avLst/>
          </a:prstGeom>
          <a:noFill/>
        </p:spPr>
        <p:txBody>
          <a:bodyPr wrap="square" rtlCol="0">
            <a:spAutoFit/>
          </a:bodyPr>
          <a:lstStyle/>
          <a:p>
            <a:r>
              <a:rPr lang="en-US" sz="500" b="1" dirty="0">
                <a:solidFill>
                  <a:schemeClr val="accent4">
                    <a:lumMod val="10000"/>
                  </a:schemeClr>
                </a:solidFill>
              </a:rPr>
              <a:t>Chester</a:t>
            </a:r>
          </a:p>
        </p:txBody>
      </p:sp>
      <p:sp>
        <p:nvSpPr>
          <p:cNvPr id="51" name="Freeform 50"/>
          <p:cNvSpPr/>
          <p:nvPr/>
        </p:nvSpPr>
        <p:spPr>
          <a:xfrm>
            <a:off x="5221551" y="2836986"/>
            <a:ext cx="370001" cy="540688"/>
          </a:xfrm>
          <a:custGeom>
            <a:avLst/>
            <a:gdLst>
              <a:gd name="connsiteX0" fmla="*/ 202617 w 370001"/>
              <a:gd name="connsiteY0" fmla="*/ 2526 h 540688"/>
              <a:gd name="connsiteX1" fmla="*/ 138324 w 370001"/>
              <a:gd name="connsiteY1" fmla="*/ 12051 h 540688"/>
              <a:gd name="connsiteX2" fmla="*/ 102605 w 370001"/>
              <a:gd name="connsiteY2" fmla="*/ 21576 h 540688"/>
              <a:gd name="connsiteX3" fmla="*/ 97842 w 370001"/>
              <a:gd name="connsiteY3" fmla="*/ 45388 h 540688"/>
              <a:gd name="connsiteX4" fmla="*/ 119274 w 370001"/>
              <a:gd name="connsiteY4" fmla="*/ 81107 h 540688"/>
              <a:gd name="connsiteX5" fmla="*/ 119274 w 370001"/>
              <a:gd name="connsiteY5" fmla="*/ 97776 h 540688"/>
              <a:gd name="connsiteX6" fmla="*/ 97842 w 370001"/>
              <a:gd name="connsiteY6" fmla="*/ 114445 h 540688"/>
              <a:gd name="connsiteX7" fmla="*/ 38311 w 370001"/>
              <a:gd name="connsiteY7" fmla="*/ 138257 h 540688"/>
              <a:gd name="connsiteX8" fmla="*/ 21642 w 370001"/>
              <a:gd name="connsiteY8" fmla="*/ 159688 h 540688"/>
              <a:gd name="connsiteX9" fmla="*/ 2592 w 370001"/>
              <a:gd name="connsiteY9" fmla="*/ 204932 h 540688"/>
              <a:gd name="connsiteX10" fmla="*/ 83555 w 370001"/>
              <a:gd name="connsiteY10" fmla="*/ 371620 h 540688"/>
              <a:gd name="connsiteX11" fmla="*/ 143086 w 370001"/>
              <a:gd name="connsiteY11" fmla="*/ 504970 h 540688"/>
              <a:gd name="connsiteX12" fmla="*/ 154992 w 370001"/>
              <a:gd name="connsiteY12" fmla="*/ 540688 h 540688"/>
              <a:gd name="connsiteX13" fmla="*/ 235955 w 370001"/>
              <a:gd name="connsiteY13" fmla="*/ 524020 h 540688"/>
              <a:gd name="connsiteX14" fmla="*/ 305011 w 370001"/>
              <a:gd name="connsiteY14" fmla="*/ 507351 h 540688"/>
              <a:gd name="connsiteX15" fmla="*/ 333586 w 370001"/>
              <a:gd name="connsiteY15" fmla="*/ 504970 h 540688"/>
              <a:gd name="connsiteX16" fmla="*/ 345492 w 370001"/>
              <a:gd name="connsiteY16" fmla="*/ 495445 h 540688"/>
              <a:gd name="connsiteX17" fmla="*/ 357399 w 370001"/>
              <a:gd name="connsiteY17" fmla="*/ 474013 h 540688"/>
              <a:gd name="connsiteX18" fmla="*/ 364542 w 370001"/>
              <a:gd name="connsiteY18" fmla="*/ 447820 h 540688"/>
              <a:gd name="connsiteX19" fmla="*/ 362161 w 370001"/>
              <a:gd name="connsiteY19" fmla="*/ 416863 h 540688"/>
              <a:gd name="connsiteX20" fmla="*/ 364542 w 370001"/>
              <a:gd name="connsiteY20" fmla="*/ 371620 h 540688"/>
              <a:gd name="connsiteX21" fmla="*/ 369305 w 370001"/>
              <a:gd name="connsiteY21" fmla="*/ 335901 h 540688"/>
              <a:gd name="connsiteX22" fmla="*/ 347874 w 370001"/>
              <a:gd name="connsiteY22" fmla="*/ 276370 h 540688"/>
              <a:gd name="connsiteX23" fmla="*/ 333586 w 370001"/>
              <a:gd name="connsiteY23" fmla="*/ 250176 h 540688"/>
              <a:gd name="connsiteX24" fmla="*/ 321680 w 370001"/>
              <a:gd name="connsiteY24" fmla="*/ 214457 h 540688"/>
              <a:gd name="connsiteX25" fmla="*/ 307392 w 370001"/>
              <a:gd name="connsiteY25" fmla="*/ 181120 h 540688"/>
              <a:gd name="connsiteX26" fmla="*/ 300249 w 370001"/>
              <a:gd name="connsiteY26" fmla="*/ 152545 h 540688"/>
              <a:gd name="connsiteX27" fmla="*/ 290724 w 370001"/>
              <a:gd name="connsiteY27" fmla="*/ 131113 h 540688"/>
              <a:gd name="connsiteX28" fmla="*/ 255005 w 370001"/>
              <a:gd name="connsiteY28" fmla="*/ 109682 h 540688"/>
              <a:gd name="connsiteX29" fmla="*/ 216905 w 370001"/>
              <a:gd name="connsiteY29" fmla="*/ 88251 h 540688"/>
              <a:gd name="connsiteX30" fmla="*/ 202617 w 370001"/>
              <a:gd name="connsiteY30" fmla="*/ 78726 h 540688"/>
              <a:gd name="connsiteX31" fmla="*/ 212142 w 370001"/>
              <a:gd name="connsiteY31" fmla="*/ 62057 h 540688"/>
              <a:gd name="connsiteX32" fmla="*/ 202617 w 370001"/>
              <a:gd name="connsiteY32" fmla="*/ 2526 h 54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0001" h="540688">
                <a:moveTo>
                  <a:pt x="202617" y="2526"/>
                </a:moveTo>
                <a:cubicBezTo>
                  <a:pt x="190314" y="-5808"/>
                  <a:pt x="154993" y="8876"/>
                  <a:pt x="138324" y="12051"/>
                </a:cubicBezTo>
                <a:cubicBezTo>
                  <a:pt x="121655" y="15226"/>
                  <a:pt x="109352" y="16020"/>
                  <a:pt x="102605" y="21576"/>
                </a:cubicBezTo>
                <a:cubicBezTo>
                  <a:pt x="95858" y="27132"/>
                  <a:pt x="95064" y="35466"/>
                  <a:pt x="97842" y="45388"/>
                </a:cubicBezTo>
                <a:cubicBezTo>
                  <a:pt x="100620" y="55310"/>
                  <a:pt x="115702" y="72376"/>
                  <a:pt x="119274" y="81107"/>
                </a:cubicBezTo>
                <a:cubicBezTo>
                  <a:pt x="122846" y="89838"/>
                  <a:pt x="122846" y="92220"/>
                  <a:pt x="119274" y="97776"/>
                </a:cubicBezTo>
                <a:cubicBezTo>
                  <a:pt x="115702" y="103332"/>
                  <a:pt x="111336" y="107698"/>
                  <a:pt x="97842" y="114445"/>
                </a:cubicBezTo>
                <a:cubicBezTo>
                  <a:pt x="84348" y="121192"/>
                  <a:pt x="51011" y="130717"/>
                  <a:pt x="38311" y="138257"/>
                </a:cubicBezTo>
                <a:cubicBezTo>
                  <a:pt x="25611" y="145797"/>
                  <a:pt x="27595" y="148576"/>
                  <a:pt x="21642" y="159688"/>
                </a:cubicBezTo>
                <a:cubicBezTo>
                  <a:pt x="15689" y="170800"/>
                  <a:pt x="-7727" y="169610"/>
                  <a:pt x="2592" y="204932"/>
                </a:cubicBezTo>
                <a:cubicBezTo>
                  <a:pt x="12911" y="240254"/>
                  <a:pt x="60139" y="321614"/>
                  <a:pt x="83555" y="371620"/>
                </a:cubicBezTo>
                <a:cubicBezTo>
                  <a:pt x="106971" y="421626"/>
                  <a:pt x="131180" y="476792"/>
                  <a:pt x="143086" y="504970"/>
                </a:cubicBezTo>
                <a:cubicBezTo>
                  <a:pt x="154992" y="533148"/>
                  <a:pt x="139514" y="537513"/>
                  <a:pt x="154992" y="540688"/>
                </a:cubicBezTo>
                <a:lnTo>
                  <a:pt x="235955" y="524020"/>
                </a:lnTo>
                <a:cubicBezTo>
                  <a:pt x="260958" y="518464"/>
                  <a:pt x="288739" y="510526"/>
                  <a:pt x="305011" y="507351"/>
                </a:cubicBezTo>
                <a:cubicBezTo>
                  <a:pt x="321283" y="504176"/>
                  <a:pt x="326839" y="506954"/>
                  <a:pt x="333586" y="504970"/>
                </a:cubicBezTo>
                <a:cubicBezTo>
                  <a:pt x="340333" y="502986"/>
                  <a:pt x="341523" y="500605"/>
                  <a:pt x="345492" y="495445"/>
                </a:cubicBezTo>
                <a:cubicBezTo>
                  <a:pt x="349461" y="490285"/>
                  <a:pt x="354224" y="481951"/>
                  <a:pt x="357399" y="474013"/>
                </a:cubicBezTo>
                <a:cubicBezTo>
                  <a:pt x="360574" y="466075"/>
                  <a:pt x="363748" y="457345"/>
                  <a:pt x="364542" y="447820"/>
                </a:cubicBezTo>
                <a:cubicBezTo>
                  <a:pt x="365336" y="438295"/>
                  <a:pt x="362161" y="429563"/>
                  <a:pt x="362161" y="416863"/>
                </a:cubicBezTo>
                <a:cubicBezTo>
                  <a:pt x="362161" y="404163"/>
                  <a:pt x="363351" y="385114"/>
                  <a:pt x="364542" y="371620"/>
                </a:cubicBezTo>
                <a:cubicBezTo>
                  <a:pt x="365733" y="358126"/>
                  <a:pt x="372083" y="351776"/>
                  <a:pt x="369305" y="335901"/>
                </a:cubicBezTo>
                <a:cubicBezTo>
                  <a:pt x="366527" y="320026"/>
                  <a:pt x="353827" y="290657"/>
                  <a:pt x="347874" y="276370"/>
                </a:cubicBezTo>
                <a:cubicBezTo>
                  <a:pt x="341921" y="262083"/>
                  <a:pt x="337952" y="260495"/>
                  <a:pt x="333586" y="250176"/>
                </a:cubicBezTo>
                <a:cubicBezTo>
                  <a:pt x="329220" y="239857"/>
                  <a:pt x="326046" y="225966"/>
                  <a:pt x="321680" y="214457"/>
                </a:cubicBezTo>
                <a:cubicBezTo>
                  <a:pt x="317314" y="202948"/>
                  <a:pt x="310964" y="191439"/>
                  <a:pt x="307392" y="181120"/>
                </a:cubicBezTo>
                <a:cubicBezTo>
                  <a:pt x="303820" y="170801"/>
                  <a:pt x="303027" y="160880"/>
                  <a:pt x="300249" y="152545"/>
                </a:cubicBezTo>
                <a:cubicBezTo>
                  <a:pt x="297471" y="144211"/>
                  <a:pt x="298265" y="138257"/>
                  <a:pt x="290724" y="131113"/>
                </a:cubicBezTo>
                <a:cubicBezTo>
                  <a:pt x="283183" y="123969"/>
                  <a:pt x="267308" y="116826"/>
                  <a:pt x="255005" y="109682"/>
                </a:cubicBezTo>
                <a:cubicBezTo>
                  <a:pt x="242702" y="102538"/>
                  <a:pt x="225636" y="93410"/>
                  <a:pt x="216905" y="88251"/>
                </a:cubicBezTo>
                <a:cubicBezTo>
                  <a:pt x="208174" y="83092"/>
                  <a:pt x="203411" y="83092"/>
                  <a:pt x="202617" y="78726"/>
                </a:cubicBezTo>
                <a:cubicBezTo>
                  <a:pt x="201823" y="74360"/>
                  <a:pt x="212539" y="74757"/>
                  <a:pt x="212142" y="62057"/>
                </a:cubicBezTo>
                <a:cubicBezTo>
                  <a:pt x="211745" y="49357"/>
                  <a:pt x="214920" y="10860"/>
                  <a:pt x="202617" y="2526"/>
                </a:cubicBezTo>
                <a:close/>
              </a:path>
            </a:pathLst>
          </a:custGeom>
          <a:pattFill prst="wdDnDiag">
            <a:fgClr>
              <a:srgbClr val="FF0000"/>
            </a:fgClr>
            <a:bgClr>
              <a:schemeClr val="bg1"/>
            </a:bgClr>
          </a:patt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5178849" y="2999352"/>
            <a:ext cx="595107" cy="169277"/>
          </a:xfrm>
          <a:prstGeom prst="rect">
            <a:avLst/>
          </a:prstGeom>
          <a:noFill/>
        </p:spPr>
        <p:txBody>
          <a:bodyPr wrap="square" rtlCol="0">
            <a:spAutoFit/>
          </a:bodyPr>
          <a:lstStyle/>
          <a:p>
            <a:r>
              <a:rPr lang="en-US" sz="500" b="1" dirty="0">
                <a:solidFill>
                  <a:schemeClr val="accent4">
                    <a:lumMod val="10000"/>
                  </a:schemeClr>
                </a:solidFill>
              </a:rPr>
              <a:t>Marlborough</a:t>
            </a:r>
          </a:p>
        </p:txBody>
      </p:sp>
      <p:sp>
        <p:nvSpPr>
          <p:cNvPr id="58" name="Freeform 57"/>
          <p:cNvSpPr/>
          <p:nvPr/>
        </p:nvSpPr>
        <p:spPr>
          <a:xfrm>
            <a:off x="3158597" y="3951163"/>
            <a:ext cx="421053" cy="404143"/>
          </a:xfrm>
          <a:custGeom>
            <a:avLst/>
            <a:gdLst>
              <a:gd name="connsiteX0" fmla="*/ 198966 w 421053"/>
              <a:gd name="connsiteY0" fmla="*/ 1712 h 404143"/>
              <a:gd name="connsiteX1" fmla="*/ 158484 w 421053"/>
              <a:gd name="connsiteY1" fmla="*/ 35050 h 404143"/>
              <a:gd name="connsiteX2" fmla="*/ 103716 w 421053"/>
              <a:gd name="connsiteY2" fmla="*/ 49337 h 404143"/>
              <a:gd name="connsiteX3" fmla="*/ 79903 w 421053"/>
              <a:gd name="connsiteY3" fmla="*/ 49337 h 404143"/>
              <a:gd name="connsiteX4" fmla="*/ 84666 w 421053"/>
              <a:gd name="connsiteY4" fmla="*/ 82675 h 404143"/>
              <a:gd name="connsiteX5" fmla="*/ 96572 w 421053"/>
              <a:gd name="connsiteY5" fmla="*/ 116012 h 404143"/>
              <a:gd name="connsiteX6" fmla="*/ 91809 w 421053"/>
              <a:gd name="connsiteY6" fmla="*/ 135062 h 404143"/>
              <a:gd name="connsiteX7" fmla="*/ 91809 w 421053"/>
              <a:gd name="connsiteY7" fmla="*/ 168400 h 404143"/>
              <a:gd name="connsiteX8" fmla="*/ 89428 w 421053"/>
              <a:gd name="connsiteY8" fmla="*/ 208881 h 404143"/>
              <a:gd name="connsiteX9" fmla="*/ 72759 w 421053"/>
              <a:gd name="connsiteY9" fmla="*/ 246981 h 404143"/>
              <a:gd name="connsiteX10" fmla="*/ 27516 w 421053"/>
              <a:gd name="connsiteY10" fmla="*/ 239837 h 404143"/>
              <a:gd name="connsiteX11" fmla="*/ 22753 w 421053"/>
              <a:gd name="connsiteY11" fmla="*/ 268412 h 404143"/>
              <a:gd name="connsiteX12" fmla="*/ 20372 w 421053"/>
              <a:gd name="connsiteY12" fmla="*/ 301750 h 404143"/>
              <a:gd name="connsiteX13" fmla="*/ 3703 w 421053"/>
              <a:gd name="connsiteY13" fmla="*/ 366043 h 404143"/>
              <a:gd name="connsiteX14" fmla="*/ 1322 w 421053"/>
              <a:gd name="connsiteY14" fmla="*/ 377950 h 404143"/>
              <a:gd name="connsiteX15" fmla="*/ 20372 w 421053"/>
              <a:gd name="connsiteY15" fmla="*/ 370806 h 404143"/>
              <a:gd name="connsiteX16" fmla="*/ 34659 w 421053"/>
              <a:gd name="connsiteY16" fmla="*/ 387475 h 404143"/>
              <a:gd name="connsiteX17" fmla="*/ 51328 w 421053"/>
              <a:gd name="connsiteY17" fmla="*/ 399381 h 404143"/>
              <a:gd name="connsiteX18" fmla="*/ 67997 w 421053"/>
              <a:gd name="connsiteY18" fmla="*/ 404143 h 404143"/>
              <a:gd name="connsiteX19" fmla="*/ 127528 w 421053"/>
              <a:gd name="connsiteY19" fmla="*/ 399381 h 404143"/>
              <a:gd name="connsiteX20" fmla="*/ 191822 w 421053"/>
              <a:gd name="connsiteY20" fmla="*/ 394618 h 404143"/>
              <a:gd name="connsiteX21" fmla="*/ 253734 w 421053"/>
              <a:gd name="connsiteY21" fmla="*/ 387475 h 404143"/>
              <a:gd name="connsiteX22" fmla="*/ 318028 w 421053"/>
              <a:gd name="connsiteY22" fmla="*/ 385093 h 404143"/>
              <a:gd name="connsiteX23" fmla="*/ 358509 w 421053"/>
              <a:gd name="connsiteY23" fmla="*/ 377950 h 404143"/>
              <a:gd name="connsiteX24" fmla="*/ 365653 w 421053"/>
              <a:gd name="connsiteY24" fmla="*/ 351756 h 404143"/>
              <a:gd name="connsiteX25" fmla="*/ 382322 w 421053"/>
              <a:gd name="connsiteY25" fmla="*/ 327943 h 404143"/>
              <a:gd name="connsiteX26" fmla="*/ 413278 w 421053"/>
              <a:gd name="connsiteY26" fmla="*/ 304131 h 404143"/>
              <a:gd name="connsiteX27" fmla="*/ 420422 w 421053"/>
              <a:gd name="connsiteY27" fmla="*/ 299368 h 404143"/>
              <a:gd name="connsiteX28" fmla="*/ 401372 w 421053"/>
              <a:gd name="connsiteY28" fmla="*/ 277937 h 404143"/>
              <a:gd name="connsiteX29" fmla="*/ 370416 w 421053"/>
              <a:gd name="connsiteY29" fmla="*/ 261268 h 404143"/>
              <a:gd name="connsiteX30" fmla="*/ 353747 w 421053"/>
              <a:gd name="connsiteY30" fmla="*/ 254125 h 404143"/>
              <a:gd name="connsiteX31" fmla="*/ 368034 w 421053"/>
              <a:gd name="connsiteY31" fmla="*/ 208881 h 404143"/>
              <a:gd name="connsiteX32" fmla="*/ 325172 w 421053"/>
              <a:gd name="connsiteY32" fmla="*/ 177925 h 404143"/>
              <a:gd name="connsiteX33" fmla="*/ 322791 w 421053"/>
              <a:gd name="connsiteY33" fmla="*/ 154112 h 404143"/>
              <a:gd name="connsiteX34" fmla="*/ 327553 w 421053"/>
              <a:gd name="connsiteY34" fmla="*/ 135062 h 404143"/>
              <a:gd name="connsiteX35" fmla="*/ 344222 w 421053"/>
              <a:gd name="connsiteY35" fmla="*/ 120775 h 404143"/>
              <a:gd name="connsiteX36" fmla="*/ 346603 w 421053"/>
              <a:gd name="connsiteY36" fmla="*/ 104106 h 404143"/>
              <a:gd name="connsiteX37" fmla="*/ 346603 w 421053"/>
              <a:gd name="connsiteY37" fmla="*/ 92200 h 404143"/>
              <a:gd name="connsiteX38" fmla="*/ 370416 w 421053"/>
              <a:gd name="connsiteY38" fmla="*/ 75531 h 404143"/>
              <a:gd name="connsiteX39" fmla="*/ 384703 w 421053"/>
              <a:gd name="connsiteY39" fmla="*/ 58862 h 404143"/>
              <a:gd name="connsiteX40" fmla="*/ 377559 w 421053"/>
              <a:gd name="connsiteY40" fmla="*/ 25525 h 404143"/>
              <a:gd name="connsiteX41" fmla="*/ 332316 w 421053"/>
              <a:gd name="connsiteY41" fmla="*/ 18381 h 404143"/>
              <a:gd name="connsiteX42" fmla="*/ 263259 w 421053"/>
              <a:gd name="connsiteY42" fmla="*/ 6475 h 404143"/>
              <a:gd name="connsiteX43" fmla="*/ 198966 w 421053"/>
              <a:gd name="connsiteY43" fmla="*/ 1712 h 40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21053" h="404143">
                <a:moveTo>
                  <a:pt x="198966" y="1712"/>
                </a:moveTo>
                <a:cubicBezTo>
                  <a:pt x="181503" y="6475"/>
                  <a:pt x="174359" y="27113"/>
                  <a:pt x="158484" y="35050"/>
                </a:cubicBezTo>
                <a:cubicBezTo>
                  <a:pt x="142609" y="42987"/>
                  <a:pt x="116813" y="46956"/>
                  <a:pt x="103716" y="49337"/>
                </a:cubicBezTo>
                <a:cubicBezTo>
                  <a:pt x="90619" y="51718"/>
                  <a:pt x="83078" y="43781"/>
                  <a:pt x="79903" y="49337"/>
                </a:cubicBezTo>
                <a:cubicBezTo>
                  <a:pt x="76728" y="54893"/>
                  <a:pt x="81888" y="71563"/>
                  <a:pt x="84666" y="82675"/>
                </a:cubicBezTo>
                <a:cubicBezTo>
                  <a:pt x="87444" y="93787"/>
                  <a:pt x="95382" y="107281"/>
                  <a:pt x="96572" y="116012"/>
                </a:cubicBezTo>
                <a:cubicBezTo>
                  <a:pt x="97762" y="124743"/>
                  <a:pt x="92603" y="126331"/>
                  <a:pt x="91809" y="135062"/>
                </a:cubicBezTo>
                <a:cubicBezTo>
                  <a:pt x="91015" y="143793"/>
                  <a:pt x="92206" y="156097"/>
                  <a:pt x="91809" y="168400"/>
                </a:cubicBezTo>
                <a:cubicBezTo>
                  <a:pt x="91412" y="180703"/>
                  <a:pt x="92603" y="195784"/>
                  <a:pt x="89428" y="208881"/>
                </a:cubicBezTo>
                <a:cubicBezTo>
                  <a:pt x="86253" y="221978"/>
                  <a:pt x="83078" y="241822"/>
                  <a:pt x="72759" y="246981"/>
                </a:cubicBezTo>
                <a:cubicBezTo>
                  <a:pt x="62440" y="252140"/>
                  <a:pt x="35850" y="236265"/>
                  <a:pt x="27516" y="239837"/>
                </a:cubicBezTo>
                <a:cubicBezTo>
                  <a:pt x="19182" y="243409"/>
                  <a:pt x="23944" y="258093"/>
                  <a:pt x="22753" y="268412"/>
                </a:cubicBezTo>
                <a:cubicBezTo>
                  <a:pt x="21562" y="278731"/>
                  <a:pt x="23547" y="285478"/>
                  <a:pt x="20372" y="301750"/>
                </a:cubicBezTo>
                <a:cubicBezTo>
                  <a:pt x="17197" y="318022"/>
                  <a:pt x="6878" y="353343"/>
                  <a:pt x="3703" y="366043"/>
                </a:cubicBezTo>
                <a:cubicBezTo>
                  <a:pt x="528" y="378743"/>
                  <a:pt x="-1456" y="377156"/>
                  <a:pt x="1322" y="377950"/>
                </a:cubicBezTo>
                <a:cubicBezTo>
                  <a:pt x="4100" y="378744"/>
                  <a:pt x="14816" y="369219"/>
                  <a:pt x="20372" y="370806"/>
                </a:cubicBezTo>
                <a:cubicBezTo>
                  <a:pt x="25928" y="372393"/>
                  <a:pt x="29500" y="382713"/>
                  <a:pt x="34659" y="387475"/>
                </a:cubicBezTo>
                <a:cubicBezTo>
                  <a:pt x="39818" y="392238"/>
                  <a:pt x="45772" y="396603"/>
                  <a:pt x="51328" y="399381"/>
                </a:cubicBezTo>
                <a:cubicBezTo>
                  <a:pt x="56884" y="402159"/>
                  <a:pt x="55297" y="404143"/>
                  <a:pt x="67997" y="404143"/>
                </a:cubicBezTo>
                <a:cubicBezTo>
                  <a:pt x="80697" y="404143"/>
                  <a:pt x="127528" y="399381"/>
                  <a:pt x="127528" y="399381"/>
                </a:cubicBezTo>
                <a:lnTo>
                  <a:pt x="191822" y="394618"/>
                </a:lnTo>
                <a:cubicBezTo>
                  <a:pt x="212856" y="392634"/>
                  <a:pt x="232700" y="389062"/>
                  <a:pt x="253734" y="387475"/>
                </a:cubicBezTo>
                <a:cubicBezTo>
                  <a:pt x="274768" y="385888"/>
                  <a:pt x="300566" y="386680"/>
                  <a:pt x="318028" y="385093"/>
                </a:cubicBezTo>
                <a:cubicBezTo>
                  <a:pt x="335490" y="383506"/>
                  <a:pt x="350571" y="383506"/>
                  <a:pt x="358509" y="377950"/>
                </a:cubicBezTo>
                <a:cubicBezTo>
                  <a:pt x="366447" y="372394"/>
                  <a:pt x="361684" y="360090"/>
                  <a:pt x="365653" y="351756"/>
                </a:cubicBezTo>
                <a:cubicBezTo>
                  <a:pt x="369622" y="343422"/>
                  <a:pt x="374385" y="335880"/>
                  <a:pt x="382322" y="327943"/>
                </a:cubicBezTo>
                <a:cubicBezTo>
                  <a:pt x="390259" y="320006"/>
                  <a:pt x="406928" y="308893"/>
                  <a:pt x="413278" y="304131"/>
                </a:cubicBezTo>
                <a:cubicBezTo>
                  <a:pt x="419628" y="299369"/>
                  <a:pt x="422406" y="303734"/>
                  <a:pt x="420422" y="299368"/>
                </a:cubicBezTo>
                <a:cubicBezTo>
                  <a:pt x="418438" y="295002"/>
                  <a:pt x="409706" y="284287"/>
                  <a:pt x="401372" y="277937"/>
                </a:cubicBezTo>
                <a:cubicBezTo>
                  <a:pt x="393038" y="271587"/>
                  <a:pt x="378353" y="265237"/>
                  <a:pt x="370416" y="261268"/>
                </a:cubicBezTo>
                <a:cubicBezTo>
                  <a:pt x="362479" y="257299"/>
                  <a:pt x="354144" y="262856"/>
                  <a:pt x="353747" y="254125"/>
                </a:cubicBezTo>
                <a:cubicBezTo>
                  <a:pt x="353350" y="245394"/>
                  <a:pt x="372797" y="221581"/>
                  <a:pt x="368034" y="208881"/>
                </a:cubicBezTo>
                <a:cubicBezTo>
                  <a:pt x="363271" y="196181"/>
                  <a:pt x="332712" y="187053"/>
                  <a:pt x="325172" y="177925"/>
                </a:cubicBezTo>
                <a:cubicBezTo>
                  <a:pt x="317632" y="168797"/>
                  <a:pt x="322394" y="161256"/>
                  <a:pt x="322791" y="154112"/>
                </a:cubicBezTo>
                <a:cubicBezTo>
                  <a:pt x="323188" y="146968"/>
                  <a:pt x="323981" y="140618"/>
                  <a:pt x="327553" y="135062"/>
                </a:cubicBezTo>
                <a:cubicBezTo>
                  <a:pt x="331125" y="129506"/>
                  <a:pt x="341047" y="125934"/>
                  <a:pt x="344222" y="120775"/>
                </a:cubicBezTo>
                <a:cubicBezTo>
                  <a:pt x="347397" y="115616"/>
                  <a:pt x="346206" y="108868"/>
                  <a:pt x="346603" y="104106"/>
                </a:cubicBezTo>
                <a:cubicBezTo>
                  <a:pt x="347000" y="99344"/>
                  <a:pt x="342634" y="96962"/>
                  <a:pt x="346603" y="92200"/>
                </a:cubicBezTo>
                <a:cubicBezTo>
                  <a:pt x="350572" y="87438"/>
                  <a:pt x="364066" y="81087"/>
                  <a:pt x="370416" y="75531"/>
                </a:cubicBezTo>
                <a:cubicBezTo>
                  <a:pt x="376766" y="69975"/>
                  <a:pt x="383513" y="67196"/>
                  <a:pt x="384703" y="58862"/>
                </a:cubicBezTo>
                <a:cubicBezTo>
                  <a:pt x="385893" y="50528"/>
                  <a:pt x="386290" y="32272"/>
                  <a:pt x="377559" y="25525"/>
                </a:cubicBezTo>
                <a:cubicBezTo>
                  <a:pt x="368828" y="18778"/>
                  <a:pt x="332316" y="18381"/>
                  <a:pt x="332316" y="18381"/>
                </a:cubicBezTo>
                <a:lnTo>
                  <a:pt x="263259" y="6475"/>
                </a:lnTo>
                <a:cubicBezTo>
                  <a:pt x="243415" y="3300"/>
                  <a:pt x="216429" y="-3051"/>
                  <a:pt x="198966" y="1712"/>
                </a:cubicBezTo>
                <a:close/>
              </a:path>
            </a:pathLst>
          </a:custGeom>
          <a:pattFill prst="wdDnDiag">
            <a:fgClr>
              <a:srgbClr val="FF0000"/>
            </a:fgClr>
            <a:bgClr>
              <a:schemeClr val="bg1"/>
            </a:bgClr>
          </a:patt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p:cNvSpPr txBox="1"/>
          <p:nvPr/>
        </p:nvSpPr>
        <p:spPr>
          <a:xfrm>
            <a:off x="3132634" y="4146042"/>
            <a:ext cx="595107" cy="169277"/>
          </a:xfrm>
          <a:prstGeom prst="rect">
            <a:avLst/>
          </a:prstGeom>
          <a:noFill/>
        </p:spPr>
        <p:txBody>
          <a:bodyPr wrap="square" rtlCol="0">
            <a:spAutoFit/>
          </a:bodyPr>
          <a:lstStyle/>
          <a:p>
            <a:r>
              <a:rPr lang="en-US" sz="500" b="1" dirty="0">
                <a:solidFill>
                  <a:schemeClr val="accent4">
                    <a:lumMod val="10000"/>
                  </a:schemeClr>
                </a:solidFill>
              </a:rPr>
              <a:t>Bethany</a:t>
            </a:r>
          </a:p>
        </p:txBody>
      </p:sp>
      <p:sp>
        <p:nvSpPr>
          <p:cNvPr id="63" name="Freeform 62"/>
          <p:cNvSpPr/>
          <p:nvPr/>
        </p:nvSpPr>
        <p:spPr>
          <a:xfrm>
            <a:off x="547084" y="5579092"/>
            <a:ext cx="533393" cy="509434"/>
          </a:xfrm>
          <a:custGeom>
            <a:avLst/>
            <a:gdLst>
              <a:gd name="connsiteX0" fmla="*/ 604 w 533393"/>
              <a:gd name="connsiteY0" fmla="*/ 212108 h 509434"/>
              <a:gd name="connsiteX1" fmla="*/ 45847 w 533393"/>
              <a:gd name="connsiteY1" fmla="*/ 276402 h 509434"/>
              <a:gd name="connsiteX2" fmla="*/ 69660 w 533393"/>
              <a:gd name="connsiteY2" fmla="*/ 321646 h 509434"/>
              <a:gd name="connsiteX3" fmla="*/ 88710 w 533393"/>
              <a:gd name="connsiteY3" fmla="*/ 357364 h 509434"/>
              <a:gd name="connsiteX4" fmla="*/ 112522 w 533393"/>
              <a:gd name="connsiteY4" fmla="*/ 397846 h 509434"/>
              <a:gd name="connsiteX5" fmla="*/ 138716 w 533393"/>
              <a:gd name="connsiteY5" fmla="*/ 445471 h 509434"/>
              <a:gd name="connsiteX6" fmla="*/ 160147 w 533393"/>
              <a:gd name="connsiteY6" fmla="*/ 481189 h 509434"/>
              <a:gd name="connsiteX7" fmla="*/ 176816 w 533393"/>
              <a:gd name="connsiteY7" fmla="*/ 500239 h 509434"/>
              <a:gd name="connsiteX8" fmla="*/ 486379 w 533393"/>
              <a:gd name="connsiteY8" fmla="*/ 326408 h 509434"/>
              <a:gd name="connsiteX9" fmla="*/ 531622 w 533393"/>
              <a:gd name="connsiteY9" fmla="*/ 293071 h 509434"/>
              <a:gd name="connsiteX10" fmla="*/ 481616 w 533393"/>
              <a:gd name="connsiteY10" fmla="*/ 214489 h 509434"/>
              <a:gd name="connsiteX11" fmla="*/ 462566 w 533393"/>
              <a:gd name="connsiteY11" fmla="*/ 181152 h 509434"/>
              <a:gd name="connsiteX12" fmla="*/ 445897 w 533393"/>
              <a:gd name="connsiteY12" fmla="*/ 147814 h 509434"/>
              <a:gd name="connsiteX13" fmla="*/ 429229 w 533393"/>
              <a:gd name="connsiteY13" fmla="*/ 116858 h 509434"/>
              <a:gd name="connsiteX14" fmla="*/ 412560 w 533393"/>
              <a:gd name="connsiteY14" fmla="*/ 88283 h 509434"/>
              <a:gd name="connsiteX15" fmla="*/ 391129 w 533393"/>
              <a:gd name="connsiteY15" fmla="*/ 43039 h 509434"/>
              <a:gd name="connsiteX16" fmla="*/ 364935 w 533393"/>
              <a:gd name="connsiteY16" fmla="*/ 177 h 509434"/>
              <a:gd name="connsiteX17" fmla="*/ 310166 w 533393"/>
              <a:gd name="connsiteY17" fmla="*/ 28752 h 509434"/>
              <a:gd name="connsiteX18" fmla="*/ 272066 w 533393"/>
              <a:gd name="connsiteY18" fmla="*/ 52564 h 509434"/>
              <a:gd name="connsiteX19" fmla="*/ 219679 w 533393"/>
              <a:gd name="connsiteY19" fmla="*/ 83521 h 509434"/>
              <a:gd name="connsiteX20" fmla="*/ 150622 w 533393"/>
              <a:gd name="connsiteY20" fmla="*/ 121621 h 509434"/>
              <a:gd name="connsiteX21" fmla="*/ 81566 w 533393"/>
              <a:gd name="connsiteY21" fmla="*/ 166864 h 509434"/>
              <a:gd name="connsiteX22" fmla="*/ 604 w 533393"/>
              <a:gd name="connsiteY22" fmla="*/ 212108 h 50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3393" h="509434">
                <a:moveTo>
                  <a:pt x="604" y="212108"/>
                </a:moveTo>
                <a:cubicBezTo>
                  <a:pt x="-5349" y="230364"/>
                  <a:pt x="34338" y="258146"/>
                  <a:pt x="45847" y="276402"/>
                </a:cubicBezTo>
                <a:cubicBezTo>
                  <a:pt x="57356" y="294658"/>
                  <a:pt x="62516" y="308152"/>
                  <a:pt x="69660" y="321646"/>
                </a:cubicBezTo>
                <a:cubicBezTo>
                  <a:pt x="76804" y="335140"/>
                  <a:pt x="81566" y="344664"/>
                  <a:pt x="88710" y="357364"/>
                </a:cubicBezTo>
                <a:cubicBezTo>
                  <a:pt x="95854" y="370064"/>
                  <a:pt x="104188" y="383162"/>
                  <a:pt x="112522" y="397846"/>
                </a:cubicBezTo>
                <a:cubicBezTo>
                  <a:pt x="120856" y="412531"/>
                  <a:pt x="130779" y="431581"/>
                  <a:pt x="138716" y="445471"/>
                </a:cubicBezTo>
                <a:cubicBezTo>
                  <a:pt x="146653" y="459361"/>
                  <a:pt x="153797" y="472061"/>
                  <a:pt x="160147" y="481189"/>
                </a:cubicBezTo>
                <a:cubicBezTo>
                  <a:pt x="166497" y="490317"/>
                  <a:pt x="122444" y="526036"/>
                  <a:pt x="176816" y="500239"/>
                </a:cubicBezTo>
                <a:cubicBezTo>
                  <a:pt x="231188" y="474442"/>
                  <a:pt x="427245" y="360936"/>
                  <a:pt x="486379" y="326408"/>
                </a:cubicBezTo>
                <a:cubicBezTo>
                  <a:pt x="545513" y="291880"/>
                  <a:pt x="532416" y="311724"/>
                  <a:pt x="531622" y="293071"/>
                </a:cubicBezTo>
                <a:cubicBezTo>
                  <a:pt x="530828" y="274418"/>
                  <a:pt x="493125" y="233142"/>
                  <a:pt x="481616" y="214489"/>
                </a:cubicBezTo>
                <a:cubicBezTo>
                  <a:pt x="470107" y="195836"/>
                  <a:pt x="468519" y="192264"/>
                  <a:pt x="462566" y="181152"/>
                </a:cubicBezTo>
                <a:cubicBezTo>
                  <a:pt x="456613" y="170040"/>
                  <a:pt x="451453" y="158530"/>
                  <a:pt x="445897" y="147814"/>
                </a:cubicBezTo>
                <a:cubicBezTo>
                  <a:pt x="440341" y="137098"/>
                  <a:pt x="434785" y="126780"/>
                  <a:pt x="429229" y="116858"/>
                </a:cubicBezTo>
                <a:cubicBezTo>
                  <a:pt x="423673" y="106936"/>
                  <a:pt x="418910" y="100586"/>
                  <a:pt x="412560" y="88283"/>
                </a:cubicBezTo>
                <a:cubicBezTo>
                  <a:pt x="406210" y="75980"/>
                  <a:pt x="399067" y="57723"/>
                  <a:pt x="391129" y="43039"/>
                </a:cubicBezTo>
                <a:cubicBezTo>
                  <a:pt x="383192" y="28355"/>
                  <a:pt x="378429" y="2558"/>
                  <a:pt x="364935" y="177"/>
                </a:cubicBezTo>
                <a:cubicBezTo>
                  <a:pt x="351441" y="-2204"/>
                  <a:pt x="325644" y="20021"/>
                  <a:pt x="310166" y="28752"/>
                </a:cubicBezTo>
                <a:cubicBezTo>
                  <a:pt x="294688" y="37483"/>
                  <a:pt x="287147" y="43436"/>
                  <a:pt x="272066" y="52564"/>
                </a:cubicBezTo>
                <a:cubicBezTo>
                  <a:pt x="256985" y="61692"/>
                  <a:pt x="239920" y="72012"/>
                  <a:pt x="219679" y="83521"/>
                </a:cubicBezTo>
                <a:cubicBezTo>
                  <a:pt x="199438" y="95030"/>
                  <a:pt x="173641" y="107731"/>
                  <a:pt x="150622" y="121621"/>
                </a:cubicBezTo>
                <a:cubicBezTo>
                  <a:pt x="127603" y="135511"/>
                  <a:pt x="106172" y="151783"/>
                  <a:pt x="81566" y="166864"/>
                </a:cubicBezTo>
                <a:cubicBezTo>
                  <a:pt x="56960" y="181945"/>
                  <a:pt x="6557" y="193852"/>
                  <a:pt x="604" y="212108"/>
                </a:cubicBezTo>
                <a:close/>
              </a:path>
            </a:pathLst>
          </a:custGeom>
          <a:pattFill prst="wdDnDiag">
            <a:fgClr>
              <a:srgbClr val="FF0000"/>
            </a:fgClr>
            <a:bgClr>
              <a:schemeClr val="bg1"/>
            </a:bgClr>
          </a:patt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p:cNvSpPr txBox="1"/>
          <p:nvPr/>
        </p:nvSpPr>
        <p:spPr>
          <a:xfrm>
            <a:off x="548849" y="5710698"/>
            <a:ext cx="595107" cy="246221"/>
          </a:xfrm>
          <a:prstGeom prst="rect">
            <a:avLst/>
          </a:prstGeom>
          <a:noFill/>
        </p:spPr>
        <p:txBody>
          <a:bodyPr wrap="square" rtlCol="0">
            <a:spAutoFit/>
          </a:bodyPr>
          <a:lstStyle/>
          <a:p>
            <a:r>
              <a:rPr lang="en-US" sz="500" b="1" dirty="0">
                <a:solidFill>
                  <a:schemeClr val="accent4">
                    <a:lumMod val="10000"/>
                  </a:schemeClr>
                </a:solidFill>
              </a:rPr>
              <a:t>Major Exp.</a:t>
            </a:r>
          </a:p>
          <a:p>
            <a:r>
              <a:rPr lang="en-US" sz="500" b="1" dirty="0">
                <a:solidFill>
                  <a:schemeClr val="accent4">
                    <a:lumMod val="10000"/>
                  </a:schemeClr>
                </a:solidFill>
              </a:rPr>
              <a:t>Greenwich</a:t>
            </a:r>
          </a:p>
        </p:txBody>
      </p:sp>
      <p:sp>
        <p:nvSpPr>
          <p:cNvPr id="65" name="Freeform 64"/>
          <p:cNvSpPr/>
          <p:nvPr/>
        </p:nvSpPr>
        <p:spPr>
          <a:xfrm>
            <a:off x="5515878" y="2447342"/>
            <a:ext cx="380418" cy="343861"/>
          </a:xfrm>
          <a:custGeom>
            <a:avLst/>
            <a:gdLst>
              <a:gd name="connsiteX0" fmla="*/ 132447 w 380418"/>
              <a:gd name="connsiteY0" fmla="*/ 17252 h 343861"/>
              <a:gd name="connsiteX1" fmla="*/ 72916 w 380418"/>
              <a:gd name="connsiteY1" fmla="*/ 14871 h 343861"/>
              <a:gd name="connsiteX2" fmla="*/ 75297 w 380418"/>
              <a:gd name="connsiteY2" fmla="*/ 38683 h 343861"/>
              <a:gd name="connsiteX3" fmla="*/ 80060 w 380418"/>
              <a:gd name="connsiteY3" fmla="*/ 69639 h 343861"/>
              <a:gd name="connsiteX4" fmla="*/ 84822 w 380418"/>
              <a:gd name="connsiteY4" fmla="*/ 102977 h 343861"/>
              <a:gd name="connsiteX5" fmla="*/ 94347 w 380418"/>
              <a:gd name="connsiteY5" fmla="*/ 145839 h 343861"/>
              <a:gd name="connsiteX6" fmla="*/ 96728 w 380418"/>
              <a:gd name="connsiteY6" fmla="*/ 160127 h 343861"/>
              <a:gd name="connsiteX7" fmla="*/ 1478 w 380418"/>
              <a:gd name="connsiteY7" fmla="*/ 176796 h 343861"/>
              <a:gd name="connsiteX8" fmla="*/ 39578 w 380418"/>
              <a:gd name="connsiteY8" fmla="*/ 195846 h 343861"/>
              <a:gd name="connsiteX9" fmla="*/ 51485 w 380418"/>
              <a:gd name="connsiteY9" fmla="*/ 214896 h 343861"/>
              <a:gd name="connsiteX10" fmla="*/ 68153 w 380418"/>
              <a:gd name="connsiteY10" fmla="*/ 243471 h 343861"/>
              <a:gd name="connsiteX11" fmla="*/ 87203 w 380418"/>
              <a:gd name="connsiteY11" fmla="*/ 288714 h 343861"/>
              <a:gd name="connsiteX12" fmla="*/ 91966 w 380418"/>
              <a:gd name="connsiteY12" fmla="*/ 319671 h 343861"/>
              <a:gd name="connsiteX13" fmla="*/ 115778 w 380418"/>
              <a:gd name="connsiteY13" fmla="*/ 343483 h 343861"/>
              <a:gd name="connsiteX14" fmla="*/ 161022 w 380418"/>
              <a:gd name="connsiteY14" fmla="*/ 333958 h 343861"/>
              <a:gd name="connsiteX15" fmla="*/ 196741 w 380418"/>
              <a:gd name="connsiteY15" fmla="*/ 329196 h 343861"/>
              <a:gd name="connsiteX16" fmla="*/ 225316 w 380418"/>
              <a:gd name="connsiteY16" fmla="*/ 322052 h 343861"/>
              <a:gd name="connsiteX17" fmla="*/ 261035 w 380418"/>
              <a:gd name="connsiteY17" fmla="*/ 312527 h 343861"/>
              <a:gd name="connsiteX18" fmla="*/ 270560 w 380418"/>
              <a:gd name="connsiteY18" fmla="*/ 310146 h 343861"/>
              <a:gd name="connsiteX19" fmla="*/ 287228 w 380418"/>
              <a:gd name="connsiteY19" fmla="*/ 298239 h 343861"/>
              <a:gd name="connsiteX20" fmla="*/ 296753 w 380418"/>
              <a:gd name="connsiteY20" fmla="*/ 269664 h 343861"/>
              <a:gd name="connsiteX21" fmla="*/ 313422 w 380418"/>
              <a:gd name="connsiteY21" fmla="*/ 248233 h 343861"/>
              <a:gd name="connsiteX22" fmla="*/ 337235 w 380418"/>
              <a:gd name="connsiteY22" fmla="*/ 207752 h 343861"/>
              <a:gd name="connsiteX23" fmla="*/ 375335 w 380418"/>
              <a:gd name="connsiteY23" fmla="*/ 150602 h 343861"/>
              <a:gd name="connsiteX24" fmla="*/ 377716 w 380418"/>
              <a:gd name="connsiteY24" fmla="*/ 141077 h 343861"/>
              <a:gd name="connsiteX25" fmla="*/ 353903 w 380418"/>
              <a:gd name="connsiteY25" fmla="*/ 114883 h 343861"/>
              <a:gd name="connsiteX26" fmla="*/ 337235 w 380418"/>
              <a:gd name="connsiteY26" fmla="*/ 95833 h 343861"/>
              <a:gd name="connsiteX27" fmla="*/ 322947 w 380418"/>
              <a:gd name="connsiteY27" fmla="*/ 67258 h 343861"/>
              <a:gd name="connsiteX28" fmla="*/ 306278 w 380418"/>
              <a:gd name="connsiteY28" fmla="*/ 45827 h 343861"/>
              <a:gd name="connsiteX29" fmla="*/ 294372 w 380418"/>
              <a:gd name="connsiteY29" fmla="*/ 24396 h 343861"/>
              <a:gd name="connsiteX30" fmla="*/ 275322 w 380418"/>
              <a:gd name="connsiteY30" fmla="*/ 583 h 343861"/>
              <a:gd name="connsiteX31" fmla="*/ 244366 w 380418"/>
              <a:gd name="connsiteY31" fmla="*/ 7727 h 343861"/>
              <a:gd name="connsiteX32" fmla="*/ 206266 w 380418"/>
              <a:gd name="connsiteY32" fmla="*/ 12489 h 343861"/>
              <a:gd name="connsiteX33" fmla="*/ 132447 w 380418"/>
              <a:gd name="connsiteY33" fmla="*/ 17252 h 34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418" h="343861">
                <a:moveTo>
                  <a:pt x="132447" y="17252"/>
                </a:moveTo>
                <a:cubicBezTo>
                  <a:pt x="107444" y="14275"/>
                  <a:pt x="82441" y="11299"/>
                  <a:pt x="72916" y="14871"/>
                </a:cubicBezTo>
                <a:cubicBezTo>
                  <a:pt x="63391" y="18443"/>
                  <a:pt x="74106" y="29555"/>
                  <a:pt x="75297" y="38683"/>
                </a:cubicBezTo>
                <a:cubicBezTo>
                  <a:pt x="76488" y="47811"/>
                  <a:pt x="78473" y="58923"/>
                  <a:pt x="80060" y="69639"/>
                </a:cubicBezTo>
                <a:cubicBezTo>
                  <a:pt x="81647" y="80355"/>
                  <a:pt x="82441" y="90277"/>
                  <a:pt x="84822" y="102977"/>
                </a:cubicBezTo>
                <a:cubicBezTo>
                  <a:pt x="87203" y="115677"/>
                  <a:pt x="92363" y="136314"/>
                  <a:pt x="94347" y="145839"/>
                </a:cubicBezTo>
                <a:cubicBezTo>
                  <a:pt x="96331" y="155364"/>
                  <a:pt x="112206" y="154968"/>
                  <a:pt x="96728" y="160127"/>
                </a:cubicBezTo>
                <a:cubicBezTo>
                  <a:pt x="81250" y="165286"/>
                  <a:pt x="11003" y="170843"/>
                  <a:pt x="1478" y="176796"/>
                </a:cubicBezTo>
                <a:cubicBezTo>
                  <a:pt x="-8047" y="182749"/>
                  <a:pt x="31244" y="189496"/>
                  <a:pt x="39578" y="195846"/>
                </a:cubicBezTo>
                <a:cubicBezTo>
                  <a:pt x="47912" y="202196"/>
                  <a:pt x="46722" y="206959"/>
                  <a:pt x="51485" y="214896"/>
                </a:cubicBezTo>
                <a:cubicBezTo>
                  <a:pt x="56247" y="222834"/>
                  <a:pt x="62200" y="231168"/>
                  <a:pt x="68153" y="243471"/>
                </a:cubicBezTo>
                <a:cubicBezTo>
                  <a:pt x="74106" y="255774"/>
                  <a:pt x="83234" y="276014"/>
                  <a:pt x="87203" y="288714"/>
                </a:cubicBezTo>
                <a:cubicBezTo>
                  <a:pt x="91172" y="301414"/>
                  <a:pt x="87204" y="310543"/>
                  <a:pt x="91966" y="319671"/>
                </a:cubicBezTo>
                <a:cubicBezTo>
                  <a:pt x="96728" y="328799"/>
                  <a:pt x="104269" y="341102"/>
                  <a:pt x="115778" y="343483"/>
                </a:cubicBezTo>
                <a:cubicBezTo>
                  <a:pt x="127287" y="345864"/>
                  <a:pt x="147528" y="336339"/>
                  <a:pt x="161022" y="333958"/>
                </a:cubicBezTo>
                <a:cubicBezTo>
                  <a:pt x="174516" y="331577"/>
                  <a:pt x="186025" y="331180"/>
                  <a:pt x="196741" y="329196"/>
                </a:cubicBezTo>
                <a:cubicBezTo>
                  <a:pt x="207457" y="327212"/>
                  <a:pt x="225316" y="322052"/>
                  <a:pt x="225316" y="322052"/>
                </a:cubicBezTo>
                <a:lnTo>
                  <a:pt x="261035" y="312527"/>
                </a:lnTo>
                <a:cubicBezTo>
                  <a:pt x="268576" y="310543"/>
                  <a:pt x="266195" y="312527"/>
                  <a:pt x="270560" y="310146"/>
                </a:cubicBezTo>
                <a:cubicBezTo>
                  <a:pt x="274925" y="307765"/>
                  <a:pt x="282863" y="304986"/>
                  <a:pt x="287228" y="298239"/>
                </a:cubicBezTo>
                <a:cubicBezTo>
                  <a:pt x="291594" y="291492"/>
                  <a:pt x="292387" y="277998"/>
                  <a:pt x="296753" y="269664"/>
                </a:cubicBezTo>
                <a:cubicBezTo>
                  <a:pt x="301119" y="261330"/>
                  <a:pt x="306675" y="258552"/>
                  <a:pt x="313422" y="248233"/>
                </a:cubicBezTo>
                <a:cubicBezTo>
                  <a:pt x="320169" y="237914"/>
                  <a:pt x="326916" y="224024"/>
                  <a:pt x="337235" y="207752"/>
                </a:cubicBezTo>
                <a:cubicBezTo>
                  <a:pt x="347554" y="191480"/>
                  <a:pt x="368588" y="161714"/>
                  <a:pt x="375335" y="150602"/>
                </a:cubicBezTo>
                <a:cubicBezTo>
                  <a:pt x="382082" y="139490"/>
                  <a:pt x="381288" y="147030"/>
                  <a:pt x="377716" y="141077"/>
                </a:cubicBezTo>
                <a:cubicBezTo>
                  <a:pt x="374144" y="135124"/>
                  <a:pt x="360650" y="122424"/>
                  <a:pt x="353903" y="114883"/>
                </a:cubicBezTo>
                <a:cubicBezTo>
                  <a:pt x="347156" y="107342"/>
                  <a:pt x="342394" y="103771"/>
                  <a:pt x="337235" y="95833"/>
                </a:cubicBezTo>
                <a:cubicBezTo>
                  <a:pt x="332076" y="87896"/>
                  <a:pt x="328106" y="75592"/>
                  <a:pt x="322947" y="67258"/>
                </a:cubicBezTo>
                <a:cubicBezTo>
                  <a:pt x="317788" y="58924"/>
                  <a:pt x="311040" y="52971"/>
                  <a:pt x="306278" y="45827"/>
                </a:cubicBezTo>
                <a:cubicBezTo>
                  <a:pt x="301516" y="38683"/>
                  <a:pt x="299531" y="31937"/>
                  <a:pt x="294372" y="24396"/>
                </a:cubicBezTo>
                <a:cubicBezTo>
                  <a:pt x="289213" y="16855"/>
                  <a:pt x="283656" y="3361"/>
                  <a:pt x="275322" y="583"/>
                </a:cubicBezTo>
                <a:cubicBezTo>
                  <a:pt x="266988" y="-2195"/>
                  <a:pt x="255875" y="5743"/>
                  <a:pt x="244366" y="7727"/>
                </a:cubicBezTo>
                <a:cubicBezTo>
                  <a:pt x="232857" y="9711"/>
                  <a:pt x="206266" y="12489"/>
                  <a:pt x="206266" y="12489"/>
                </a:cubicBezTo>
                <a:lnTo>
                  <a:pt x="132447" y="17252"/>
                </a:lnTo>
                <a:close/>
              </a:path>
            </a:pathLst>
          </a:custGeom>
          <a:pattFill prst="wdDnDiag">
            <a:fgClr>
              <a:srgbClr val="FF0000"/>
            </a:fgClr>
            <a:bgClr>
              <a:schemeClr val="bg1"/>
            </a:bgClr>
          </a:patt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5495449" y="2554723"/>
            <a:ext cx="541006" cy="169277"/>
          </a:xfrm>
          <a:prstGeom prst="rect">
            <a:avLst/>
          </a:prstGeom>
          <a:noFill/>
        </p:spPr>
        <p:txBody>
          <a:bodyPr wrap="square" rtlCol="0">
            <a:spAutoFit/>
          </a:bodyPr>
          <a:lstStyle/>
          <a:p>
            <a:r>
              <a:rPr lang="en-US" sz="500" b="1" dirty="0">
                <a:solidFill>
                  <a:schemeClr val="accent4">
                    <a:lumMod val="10000"/>
                  </a:schemeClr>
                </a:solidFill>
              </a:rPr>
              <a:t>Andover</a:t>
            </a:r>
          </a:p>
        </p:txBody>
      </p:sp>
      <p:sp>
        <p:nvSpPr>
          <p:cNvPr id="70" name="Freeform 69"/>
          <p:cNvSpPr/>
          <p:nvPr/>
        </p:nvSpPr>
        <p:spPr>
          <a:xfrm>
            <a:off x="5146194" y="4281280"/>
            <a:ext cx="541355" cy="364342"/>
          </a:xfrm>
          <a:custGeom>
            <a:avLst/>
            <a:gdLst>
              <a:gd name="connsiteX0" fmla="*/ 0 w 535782"/>
              <a:gd name="connsiteY0" fmla="*/ 133350 h 347663"/>
              <a:gd name="connsiteX1" fmla="*/ 38100 w 535782"/>
              <a:gd name="connsiteY1" fmla="*/ 285750 h 347663"/>
              <a:gd name="connsiteX2" fmla="*/ 90488 w 535782"/>
              <a:gd name="connsiteY2" fmla="*/ 273844 h 347663"/>
              <a:gd name="connsiteX3" fmla="*/ 190500 w 535782"/>
              <a:gd name="connsiteY3" fmla="*/ 347663 h 347663"/>
              <a:gd name="connsiteX4" fmla="*/ 209550 w 535782"/>
              <a:gd name="connsiteY4" fmla="*/ 292894 h 347663"/>
              <a:gd name="connsiteX5" fmla="*/ 245269 w 535782"/>
              <a:gd name="connsiteY5" fmla="*/ 264319 h 347663"/>
              <a:gd name="connsiteX6" fmla="*/ 369094 w 535782"/>
              <a:gd name="connsiteY6" fmla="*/ 195263 h 347663"/>
              <a:gd name="connsiteX7" fmla="*/ 423863 w 535782"/>
              <a:gd name="connsiteY7" fmla="*/ 142875 h 347663"/>
              <a:gd name="connsiteX8" fmla="*/ 535782 w 535782"/>
              <a:gd name="connsiteY8" fmla="*/ 102394 h 347663"/>
              <a:gd name="connsiteX9" fmla="*/ 523875 w 535782"/>
              <a:gd name="connsiteY9" fmla="*/ 80963 h 347663"/>
              <a:gd name="connsiteX10" fmla="*/ 492919 w 535782"/>
              <a:gd name="connsiteY10" fmla="*/ 73819 h 347663"/>
              <a:gd name="connsiteX11" fmla="*/ 450057 w 535782"/>
              <a:gd name="connsiteY11" fmla="*/ 73819 h 347663"/>
              <a:gd name="connsiteX12" fmla="*/ 392907 w 535782"/>
              <a:gd name="connsiteY12" fmla="*/ 61913 h 347663"/>
              <a:gd name="connsiteX13" fmla="*/ 361950 w 535782"/>
              <a:gd name="connsiteY13" fmla="*/ 4763 h 347663"/>
              <a:gd name="connsiteX14" fmla="*/ 335757 w 535782"/>
              <a:gd name="connsiteY14" fmla="*/ 0 h 347663"/>
              <a:gd name="connsiteX15" fmla="*/ 314325 w 535782"/>
              <a:gd name="connsiteY15" fmla="*/ 45244 h 347663"/>
              <a:gd name="connsiteX16" fmla="*/ 250032 w 535782"/>
              <a:gd name="connsiteY16" fmla="*/ 80963 h 347663"/>
              <a:gd name="connsiteX17" fmla="*/ 266700 w 535782"/>
              <a:gd name="connsiteY17" fmla="*/ 102394 h 347663"/>
              <a:gd name="connsiteX18" fmla="*/ 0 w 535782"/>
              <a:gd name="connsiteY18" fmla="*/ 133350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5782" h="347663">
                <a:moveTo>
                  <a:pt x="0" y="133350"/>
                </a:moveTo>
                <a:lnTo>
                  <a:pt x="38100" y="285750"/>
                </a:lnTo>
                <a:lnTo>
                  <a:pt x="90488" y="273844"/>
                </a:lnTo>
                <a:lnTo>
                  <a:pt x="190500" y="347663"/>
                </a:lnTo>
                <a:lnTo>
                  <a:pt x="209550" y="292894"/>
                </a:lnTo>
                <a:lnTo>
                  <a:pt x="245269" y="264319"/>
                </a:lnTo>
                <a:lnTo>
                  <a:pt x="369094" y="195263"/>
                </a:lnTo>
                <a:lnTo>
                  <a:pt x="423863" y="142875"/>
                </a:lnTo>
                <a:lnTo>
                  <a:pt x="535782" y="102394"/>
                </a:lnTo>
                <a:lnTo>
                  <a:pt x="523875" y="80963"/>
                </a:lnTo>
                <a:lnTo>
                  <a:pt x="492919" y="73819"/>
                </a:lnTo>
                <a:lnTo>
                  <a:pt x="450057" y="73819"/>
                </a:lnTo>
                <a:lnTo>
                  <a:pt x="392907" y="61913"/>
                </a:lnTo>
                <a:lnTo>
                  <a:pt x="361950" y="4763"/>
                </a:lnTo>
                <a:lnTo>
                  <a:pt x="335757" y="0"/>
                </a:lnTo>
                <a:lnTo>
                  <a:pt x="314325" y="45244"/>
                </a:lnTo>
                <a:lnTo>
                  <a:pt x="250032" y="80963"/>
                </a:lnTo>
                <a:lnTo>
                  <a:pt x="266700" y="102394"/>
                </a:lnTo>
                <a:lnTo>
                  <a:pt x="0" y="133350"/>
                </a:lnTo>
                <a:close/>
              </a:path>
            </a:pathLst>
          </a:custGeom>
          <a:solidFill>
            <a:schemeClr val="bg1"/>
          </a:solidFill>
          <a:ln>
            <a:solidFill>
              <a:schemeClr val="tx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chemeClr val="accent4">
                  <a:lumMod val="10000"/>
                </a:schemeClr>
              </a:solidFill>
            </a:endParaRPr>
          </a:p>
        </p:txBody>
      </p:sp>
      <p:sp>
        <p:nvSpPr>
          <p:cNvPr id="27" name="TextBox 26"/>
          <p:cNvSpPr txBox="1"/>
          <p:nvPr/>
        </p:nvSpPr>
        <p:spPr>
          <a:xfrm>
            <a:off x="5139336" y="4349854"/>
            <a:ext cx="595107" cy="246221"/>
          </a:xfrm>
          <a:prstGeom prst="rect">
            <a:avLst/>
          </a:prstGeom>
          <a:noFill/>
        </p:spPr>
        <p:txBody>
          <a:bodyPr wrap="square" rtlCol="0">
            <a:spAutoFit/>
          </a:bodyPr>
          <a:lstStyle/>
          <a:p>
            <a:r>
              <a:rPr lang="en-US" sz="500" b="1" dirty="0">
                <a:solidFill>
                  <a:schemeClr val="tx1">
                    <a:lumMod val="75000"/>
                  </a:schemeClr>
                </a:solidFill>
              </a:rPr>
              <a:t>Deep</a:t>
            </a:r>
          </a:p>
          <a:p>
            <a:r>
              <a:rPr lang="en-US" sz="500" b="1" dirty="0">
                <a:solidFill>
                  <a:schemeClr val="tx1">
                    <a:lumMod val="75000"/>
                  </a:schemeClr>
                </a:solidFill>
              </a:rPr>
              <a:t>River</a:t>
            </a:r>
          </a:p>
        </p:txBody>
      </p:sp>
      <p:sp>
        <p:nvSpPr>
          <p:cNvPr id="14" name="Freeform 13"/>
          <p:cNvSpPr/>
          <p:nvPr/>
        </p:nvSpPr>
        <p:spPr>
          <a:xfrm>
            <a:off x="5146502" y="4281352"/>
            <a:ext cx="541355" cy="364342"/>
          </a:xfrm>
          <a:custGeom>
            <a:avLst/>
            <a:gdLst>
              <a:gd name="connsiteX0" fmla="*/ 0 w 535782"/>
              <a:gd name="connsiteY0" fmla="*/ 133350 h 347663"/>
              <a:gd name="connsiteX1" fmla="*/ 38100 w 535782"/>
              <a:gd name="connsiteY1" fmla="*/ 285750 h 347663"/>
              <a:gd name="connsiteX2" fmla="*/ 90488 w 535782"/>
              <a:gd name="connsiteY2" fmla="*/ 273844 h 347663"/>
              <a:gd name="connsiteX3" fmla="*/ 190500 w 535782"/>
              <a:gd name="connsiteY3" fmla="*/ 347663 h 347663"/>
              <a:gd name="connsiteX4" fmla="*/ 209550 w 535782"/>
              <a:gd name="connsiteY4" fmla="*/ 292894 h 347663"/>
              <a:gd name="connsiteX5" fmla="*/ 245269 w 535782"/>
              <a:gd name="connsiteY5" fmla="*/ 264319 h 347663"/>
              <a:gd name="connsiteX6" fmla="*/ 369094 w 535782"/>
              <a:gd name="connsiteY6" fmla="*/ 195263 h 347663"/>
              <a:gd name="connsiteX7" fmla="*/ 423863 w 535782"/>
              <a:gd name="connsiteY7" fmla="*/ 142875 h 347663"/>
              <a:gd name="connsiteX8" fmla="*/ 535782 w 535782"/>
              <a:gd name="connsiteY8" fmla="*/ 102394 h 347663"/>
              <a:gd name="connsiteX9" fmla="*/ 523875 w 535782"/>
              <a:gd name="connsiteY9" fmla="*/ 80963 h 347663"/>
              <a:gd name="connsiteX10" fmla="*/ 492919 w 535782"/>
              <a:gd name="connsiteY10" fmla="*/ 73819 h 347663"/>
              <a:gd name="connsiteX11" fmla="*/ 450057 w 535782"/>
              <a:gd name="connsiteY11" fmla="*/ 73819 h 347663"/>
              <a:gd name="connsiteX12" fmla="*/ 392907 w 535782"/>
              <a:gd name="connsiteY12" fmla="*/ 61913 h 347663"/>
              <a:gd name="connsiteX13" fmla="*/ 361950 w 535782"/>
              <a:gd name="connsiteY13" fmla="*/ 4763 h 347663"/>
              <a:gd name="connsiteX14" fmla="*/ 335757 w 535782"/>
              <a:gd name="connsiteY14" fmla="*/ 0 h 347663"/>
              <a:gd name="connsiteX15" fmla="*/ 314325 w 535782"/>
              <a:gd name="connsiteY15" fmla="*/ 45244 h 347663"/>
              <a:gd name="connsiteX16" fmla="*/ 250032 w 535782"/>
              <a:gd name="connsiteY16" fmla="*/ 80963 h 347663"/>
              <a:gd name="connsiteX17" fmla="*/ 266700 w 535782"/>
              <a:gd name="connsiteY17" fmla="*/ 102394 h 347663"/>
              <a:gd name="connsiteX18" fmla="*/ 0 w 535782"/>
              <a:gd name="connsiteY18" fmla="*/ 133350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5782" h="347663">
                <a:moveTo>
                  <a:pt x="0" y="133350"/>
                </a:moveTo>
                <a:lnTo>
                  <a:pt x="38100" y="285750"/>
                </a:lnTo>
                <a:lnTo>
                  <a:pt x="90488" y="273844"/>
                </a:lnTo>
                <a:lnTo>
                  <a:pt x="190500" y="347663"/>
                </a:lnTo>
                <a:lnTo>
                  <a:pt x="209550" y="292894"/>
                </a:lnTo>
                <a:lnTo>
                  <a:pt x="245269" y="264319"/>
                </a:lnTo>
                <a:lnTo>
                  <a:pt x="369094" y="195263"/>
                </a:lnTo>
                <a:lnTo>
                  <a:pt x="423863" y="142875"/>
                </a:lnTo>
                <a:lnTo>
                  <a:pt x="535782" y="102394"/>
                </a:lnTo>
                <a:lnTo>
                  <a:pt x="523875" y="80963"/>
                </a:lnTo>
                <a:lnTo>
                  <a:pt x="492919" y="73819"/>
                </a:lnTo>
                <a:lnTo>
                  <a:pt x="450057" y="73819"/>
                </a:lnTo>
                <a:lnTo>
                  <a:pt x="392907" y="61913"/>
                </a:lnTo>
                <a:lnTo>
                  <a:pt x="361950" y="4763"/>
                </a:lnTo>
                <a:lnTo>
                  <a:pt x="335757" y="0"/>
                </a:lnTo>
                <a:lnTo>
                  <a:pt x="314325" y="45244"/>
                </a:lnTo>
                <a:lnTo>
                  <a:pt x="250032" y="80963"/>
                </a:lnTo>
                <a:lnTo>
                  <a:pt x="266700" y="102394"/>
                </a:lnTo>
                <a:lnTo>
                  <a:pt x="0" y="133350"/>
                </a:lnTo>
                <a:close/>
              </a:path>
            </a:pathLst>
          </a:custGeom>
          <a:solidFill>
            <a:srgbClr val="C00000"/>
          </a:solidFill>
          <a:ln>
            <a:solidFill>
              <a:schemeClr val="accent4">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dirty="0">
              <a:solidFill>
                <a:schemeClr val="accent4">
                  <a:lumMod val="10000"/>
                </a:schemeClr>
              </a:solidFill>
            </a:endParaRPr>
          </a:p>
        </p:txBody>
      </p:sp>
      <p:sp>
        <p:nvSpPr>
          <p:cNvPr id="18" name="TextBox 17"/>
          <p:cNvSpPr txBox="1"/>
          <p:nvPr/>
        </p:nvSpPr>
        <p:spPr>
          <a:xfrm>
            <a:off x="5146194" y="4361485"/>
            <a:ext cx="618756" cy="246221"/>
          </a:xfrm>
          <a:prstGeom prst="rect">
            <a:avLst/>
          </a:prstGeom>
          <a:noFill/>
        </p:spPr>
        <p:txBody>
          <a:bodyPr wrap="square" rtlCol="0">
            <a:spAutoFit/>
          </a:bodyPr>
          <a:lstStyle/>
          <a:p>
            <a:r>
              <a:rPr lang="en-US" sz="500" b="1" dirty="0">
                <a:solidFill>
                  <a:schemeClr val="accent4">
                    <a:lumMod val="10000"/>
                  </a:schemeClr>
                </a:solidFill>
              </a:rPr>
              <a:t>Deep</a:t>
            </a:r>
          </a:p>
          <a:p>
            <a:r>
              <a:rPr lang="en-US" sz="500" b="1" dirty="0">
                <a:solidFill>
                  <a:schemeClr val="accent4">
                    <a:lumMod val="10000"/>
                  </a:schemeClr>
                </a:solidFill>
              </a:rPr>
              <a:t>River</a:t>
            </a:r>
          </a:p>
        </p:txBody>
      </p:sp>
      <p:sp>
        <p:nvSpPr>
          <p:cNvPr id="46" name="Text Placeholder 2"/>
          <p:cNvSpPr>
            <a:spLocks noGrp="1"/>
          </p:cNvSpPr>
          <p:nvPr>
            <p:ph type="body" sz="quarter" idx="12"/>
          </p:nvPr>
        </p:nvSpPr>
        <p:spPr bwMode="auto">
          <a:xfrm>
            <a:off x="4284762"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105754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additive="base">
                                        <p:cTn id="63" dur="500" fill="hold"/>
                                        <p:tgtEl>
                                          <p:spTgt spid="69"/>
                                        </p:tgtEl>
                                        <p:attrNameLst>
                                          <p:attrName>ppt_x</p:attrName>
                                        </p:attrNameLst>
                                      </p:cBhvr>
                                      <p:tavLst>
                                        <p:tav tm="0">
                                          <p:val>
                                            <p:strVal val="#ppt_x"/>
                                          </p:val>
                                        </p:tav>
                                        <p:tav tm="100000">
                                          <p:val>
                                            <p:strVal val="#ppt_x"/>
                                          </p:val>
                                        </p:tav>
                                      </p:tavLst>
                                    </p:anim>
                                    <p:anim calcmode="lin" valueType="num">
                                      <p:cBhvr additive="base">
                                        <p:cTn id="64" dur="500" fill="hold"/>
                                        <p:tgtEl>
                                          <p:spTgt spid="6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additive="base">
                                        <p:cTn id="73" dur="500" fill="hold"/>
                                        <p:tgtEl>
                                          <p:spTgt spid="51"/>
                                        </p:tgtEl>
                                        <p:attrNameLst>
                                          <p:attrName>ppt_x</p:attrName>
                                        </p:attrNameLst>
                                      </p:cBhvr>
                                      <p:tavLst>
                                        <p:tav tm="0">
                                          <p:val>
                                            <p:strVal val="#ppt_x"/>
                                          </p:val>
                                        </p:tav>
                                        <p:tav tm="100000">
                                          <p:val>
                                            <p:strVal val="#ppt_x"/>
                                          </p:val>
                                        </p:tav>
                                      </p:tavLst>
                                    </p:anim>
                                    <p:anim calcmode="lin" valueType="num">
                                      <p:cBhvr additive="base">
                                        <p:cTn id="74" dur="500" fill="hold"/>
                                        <p:tgtEl>
                                          <p:spTgt spid="5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500" fill="hold"/>
                                        <p:tgtEl>
                                          <p:spTgt spid="56"/>
                                        </p:tgtEl>
                                        <p:attrNameLst>
                                          <p:attrName>ppt_x</p:attrName>
                                        </p:attrNameLst>
                                      </p:cBhvr>
                                      <p:tavLst>
                                        <p:tav tm="0">
                                          <p:val>
                                            <p:strVal val="#ppt_x"/>
                                          </p:val>
                                        </p:tav>
                                        <p:tav tm="100000">
                                          <p:val>
                                            <p:strVal val="#ppt_x"/>
                                          </p:val>
                                        </p:tav>
                                      </p:tavLst>
                                    </p:anim>
                                    <p:anim calcmode="lin" valueType="num">
                                      <p:cBhvr additive="base">
                                        <p:cTn id="7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ppt_x"/>
                                          </p:val>
                                        </p:tav>
                                        <p:tav tm="100000">
                                          <p:val>
                                            <p:strVal val="#ppt_x"/>
                                          </p:val>
                                        </p:tav>
                                      </p:tavLst>
                                    </p:anim>
                                    <p:anim calcmode="lin" valueType="num">
                                      <p:cBhvr additive="base">
                                        <p:cTn id="8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ppt_x"/>
                                          </p:val>
                                        </p:tav>
                                        <p:tav tm="100000">
                                          <p:val>
                                            <p:strVal val="#ppt_x"/>
                                          </p:val>
                                        </p:tav>
                                      </p:tavLst>
                                    </p:anim>
                                    <p:anim calcmode="lin" valueType="num">
                                      <p:cBhvr additive="base">
                                        <p:cTn id="94" dur="500" fill="hold"/>
                                        <p:tgtEl>
                                          <p:spTgt spid="3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ppt_x"/>
                                          </p:val>
                                        </p:tav>
                                        <p:tav tm="100000">
                                          <p:val>
                                            <p:strVal val="#ppt_x"/>
                                          </p:val>
                                        </p:tav>
                                      </p:tavLst>
                                    </p:anim>
                                    <p:anim calcmode="lin" valueType="num">
                                      <p:cBhvr additive="base">
                                        <p:cTn id="9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fill="hold"/>
                                        <p:tgtEl>
                                          <p:spTgt spid="62"/>
                                        </p:tgtEl>
                                        <p:attrNameLst>
                                          <p:attrName>ppt_x</p:attrName>
                                        </p:attrNameLst>
                                      </p:cBhvr>
                                      <p:tavLst>
                                        <p:tav tm="0">
                                          <p:val>
                                            <p:strVal val="#ppt_x"/>
                                          </p:val>
                                        </p:tav>
                                        <p:tav tm="100000">
                                          <p:val>
                                            <p:strVal val="#ppt_x"/>
                                          </p:val>
                                        </p:tav>
                                      </p:tavLst>
                                    </p:anim>
                                    <p:anim calcmode="lin" valueType="num">
                                      <p:cBhvr additive="base">
                                        <p:cTn id="104" dur="500" fill="hold"/>
                                        <p:tgtEl>
                                          <p:spTgt spid="6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ppt_x"/>
                                          </p:val>
                                        </p:tav>
                                        <p:tav tm="100000">
                                          <p:val>
                                            <p:strVal val="#ppt_x"/>
                                          </p:val>
                                        </p:tav>
                                      </p:tavLst>
                                    </p:anim>
                                    <p:anim calcmode="lin" valueType="num">
                                      <p:cBhvr additive="base">
                                        <p:cTn id="10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66"/>
                                        </p:tgtEl>
                                        <p:attrNameLst>
                                          <p:attrName>style.visibility</p:attrName>
                                        </p:attrNameLst>
                                      </p:cBhvr>
                                      <p:to>
                                        <p:strVal val="visible"/>
                                      </p:to>
                                    </p:set>
                                    <p:anim calcmode="lin" valueType="num">
                                      <p:cBhvr additive="base">
                                        <p:cTn id="113" dur="500" fill="hold"/>
                                        <p:tgtEl>
                                          <p:spTgt spid="66"/>
                                        </p:tgtEl>
                                        <p:attrNameLst>
                                          <p:attrName>ppt_x</p:attrName>
                                        </p:attrNameLst>
                                      </p:cBhvr>
                                      <p:tavLst>
                                        <p:tav tm="0">
                                          <p:val>
                                            <p:strVal val="#ppt_x"/>
                                          </p:val>
                                        </p:tav>
                                        <p:tav tm="100000">
                                          <p:val>
                                            <p:strVal val="#ppt_x"/>
                                          </p:val>
                                        </p:tav>
                                      </p:tavLst>
                                    </p:anim>
                                    <p:anim calcmode="lin" valueType="num">
                                      <p:cBhvr additive="base">
                                        <p:cTn id="114" dur="500" fill="hold"/>
                                        <p:tgtEl>
                                          <p:spTgt spid="6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500" fill="hold"/>
                                        <p:tgtEl>
                                          <p:spTgt spid="63"/>
                                        </p:tgtEl>
                                        <p:attrNameLst>
                                          <p:attrName>ppt_x</p:attrName>
                                        </p:attrNameLst>
                                      </p:cBhvr>
                                      <p:tavLst>
                                        <p:tav tm="0">
                                          <p:val>
                                            <p:strVal val="#ppt_x"/>
                                          </p:val>
                                        </p:tav>
                                        <p:tav tm="100000">
                                          <p:val>
                                            <p:strVal val="#ppt_x"/>
                                          </p:val>
                                        </p:tav>
                                      </p:tavLst>
                                    </p:anim>
                                    <p:anim calcmode="lin" valueType="num">
                                      <p:cBhvr additive="base">
                                        <p:cTn id="11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3" grpId="0"/>
      <p:bldP spid="8" grpId="0" animBg="1"/>
      <p:bldP spid="25" grpId="0"/>
      <p:bldP spid="32" grpId="0" animBg="1"/>
      <p:bldP spid="33" grpId="0"/>
      <p:bldP spid="48" grpId="0" animBg="1"/>
      <p:bldP spid="49" grpId="0"/>
      <p:bldP spid="39" grpId="0" animBg="1"/>
      <p:bldP spid="52" grpId="0"/>
      <p:bldP spid="50" grpId="0" animBg="1"/>
      <p:bldP spid="54" grpId="0"/>
      <p:bldP spid="51" grpId="0" animBg="1"/>
      <p:bldP spid="56" grpId="0"/>
      <p:bldP spid="58" grpId="0" animBg="1"/>
      <p:bldP spid="62" grpId="0"/>
      <p:bldP spid="63" grpId="0" animBg="1"/>
      <p:bldP spid="66" grpId="0"/>
      <p:bldP spid="65" grpId="0" animBg="1"/>
      <p:bldP spid="69" grpId="0"/>
      <p:bldP spid="14"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Placeholder 2"/>
          <p:cNvSpPr>
            <a:spLocks noGrp="1"/>
          </p:cNvSpPr>
          <p:nvPr>
            <p:ph type="body" sz="quarter" idx="12"/>
          </p:nvPr>
        </p:nvSpPr>
        <p:spPr bwMode="auto">
          <a:xfrm>
            <a:off x="4373563" y="6383338"/>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
        <p:nvSpPr>
          <p:cNvPr id="56324" name="AutoShape 25"/>
          <p:cNvSpPr>
            <a:spLocks noChangeArrowheads="1"/>
          </p:cNvSpPr>
          <p:nvPr/>
        </p:nvSpPr>
        <p:spPr bwMode="auto">
          <a:xfrm>
            <a:off x="1038225" y="5518150"/>
            <a:ext cx="1646238" cy="533400"/>
          </a:xfrm>
          <a:prstGeom prst="roundRect">
            <a:avLst>
              <a:gd name="adj" fmla="val 16667"/>
            </a:avLst>
          </a:prstGeom>
          <a:solidFill>
            <a:schemeClr val="accent2"/>
          </a:solidFill>
          <a:ln w="9525">
            <a:solidFill>
              <a:schemeClr val="bg1"/>
            </a:solidFill>
            <a:round/>
            <a:headEnd/>
            <a:tailEnd/>
          </a:ln>
          <a:effectLst>
            <a:glow rad="127000">
              <a:schemeClr val="accent3"/>
            </a:glow>
          </a:effectLst>
          <a:scene3d>
            <a:camera prst="orthographicFront"/>
            <a:lightRig rig="threePt" dir="t"/>
          </a:scene3d>
          <a:sp3d>
            <a:bevelB/>
          </a:sp3d>
        </p:spPr>
        <p:txBody>
          <a:bodyPr lIns="72007" tIns="72007" rIns="72007" bIns="72007" anchor="ctr"/>
          <a:lstStyle/>
          <a:p>
            <a:pPr algn="ctr" eaLnBrk="0" hangingPunct="0">
              <a:defRPr/>
            </a:pPr>
            <a:r>
              <a:rPr lang="en-US" altLang="en-US" sz="1400" dirty="0">
                <a:solidFill>
                  <a:srgbClr val="000000"/>
                </a:solidFill>
                <a:ea typeface="MS PGothic" pitchFamily="34" charset="-128"/>
              </a:rPr>
              <a:t>Business Competitiveness</a:t>
            </a:r>
          </a:p>
        </p:txBody>
      </p:sp>
      <p:sp>
        <p:nvSpPr>
          <p:cNvPr id="56325" name="AutoShape 29"/>
          <p:cNvSpPr>
            <a:spLocks noChangeArrowheads="1"/>
          </p:cNvSpPr>
          <p:nvPr/>
        </p:nvSpPr>
        <p:spPr bwMode="auto">
          <a:xfrm>
            <a:off x="3780706" y="5534720"/>
            <a:ext cx="1468437" cy="487362"/>
          </a:xfrm>
          <a:prstGeom prst="roundRect">
            <a:avLst>
              <a:gd name="adj" fmla="val 16667"/>
            </a:avLst>
          </a:prstGeom>
          <a:solidFill>
            <a:schemeClr val="accent2"/>
          </a:solidFill>
          <a:ln w="9525">
            <a:solidFill>
              <a:schemeClr val="bg1"/>
            </a:solidFill>
            <a:round/>
            <a:headEnd/>
            <a:tailEnd/>
          </a:ln>
          <a:effectLst>
            <a:glow rad="127000">
              <a:schemeClr val="accent3"/>
            </a:glow>
          </a:effectLst>
          <a:scene3d>
            <a:camera prst="orthographicFront"/>
            <a:lightRig rig="threePt" dir="t"/>
          </a:scene3d>
          <a:sp3d>
            <a:bevelB/>
          </a:sp3d>
        </p:spPr>
        <p:txBody>
          <a:bodyPr lIns="72007" tIns="72007" rIns="72007" bIns="72007" anchor="ctr"/>
          <a:lstStyle/>
          <a:p>
            <a:pPr algn="ctr" eaLnBrk="0" hangingPunct="0">
              <a:defRPr/>
            </a:pPr>
            <a:r>
              <a:rPr lang="en-US" altLang="en-US" sz="1400" dirty="0">
                <a:solidFill>
                  <a:srgbClr val="000000"/>
                </a:solidFill>
                <a:ea typeface="MS PGothic" pitchFamily="34" charset="-128"/>
              </a:rPr>
              <a:t>Energy Independence</a:t>
            </a:r>
          </a:p>
        </p:txBody>
      </p:sp>
      <p:pic>
        <p:nvPicPr>
          <p:cNvPr id="57354" name="Picture 9" descr="http://www.elec-intro.com/EX/05-13-08/manufactu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3646488"/>
            <a:ext cx="161766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http://elizabethely.com/wp-content/uploads/2010/06/oil_rig.98212623-deepwater-horiz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3" y="3646488"/>
            <a:ext cx="161925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275" y="955675"/>
            <a:ext cx="16224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23"/>
          <p:cNvSpPr>
            <a:spLocks noChangeArrowheads="1"/>
          </p:cNvSpPr>
          <p:nvPr/>
        </p:nvSpPr>
        <p:spPr bwMode="auto">
          <a:xfrm>
            <a:off x="1109157" y="2752725"/>
            <a:ext cx="1514475" cy="533400"/>
          </a:xfrm>
          <a:prstGeom prst="roundRect">
            <a:avLst>
              <a:gd name="adj" fmla="val 16667"/>
            </a:avLst>
          </a:prstGeom>
          <a:solidFill>
            <a:schemeClr val="accent2"/>
          </a:solidFill>
          <a:ln w="9525">
            <a:solidFill>
              <a:schemeClr val="bg1"/>
            </a:solidFill>
            <a:round/>
            <a:headEnd/>
            <a:tailEnd/>
          </a:ln>
          <a:effectLst>
            <a:glow rad="127000">
              <a:schemeClr val="accent3"/>
            </a:glow>
          </a:effectLst>
          <a:scene3d>
            <a:camera prst="orthographicFront"/>
            <a:lightRig rig="threePt" dir="t"/>
          </a:scene3d>
          <a:sp3d>
            <a:bevelB/>
          </a:sp3d>
        </p:spPr>
        <p:txBody>
          <a:bodyPr lIns="72007" tIns="72007" rIns="72007" bIns="72007" anchor="ctr"/>
          <a:lstStyle/>
          <a:p>
            <a:pPr algn="ctr" eaLnBrk="0" hangingPunct="0">
              <a:defRPr/>
            </a:pPr>
            <a:r>
              <a:rPr lang="en-US" altLang="en-US" sz="1400" dirty="0">
                <a:solidFill>
                  <a:srgbClr val="000000"/>
                </a:solidFill>
                <a:ea typeface="MS PGothic" pitchFamily="34" charset="-128"/>
              </a:rPr>
              <a:t>Job Creation</a:t>
            </a:r>
          </a:p>
        </p:txBody>
      </p:sp>
      <p:sp>
        <p:nvSpPr>
          <p:cNvPr id="2" name="AutoShape 25"/>
          <p:cNvSpPr>
            <a:spLocks noChangeArrowheads="1"/>
          </p:cNvSpPr>
          <p:nvPr/>
        </p:nvSpPr>
        <p:spPr bwMode="auto">
          <a:xfrm>
            <a:off x="3780631" y="2752725"/>
            <a:ext cx="1476375" cy="533400"/>
          </a:xfrm>
          <a:prstGeom prst="roundRect">
            <a:avLst>
              <a:gd name="adj" fmla="val 16667"/>
            </a:avLst>
          </a:prstGeom>
          <a:solidFill>
            <a:schemeClr val="accent2"/>
          </a:solidFill>
          <a:ln w="9525">
            <a:solidFill>
              <a:schemeClr val="bg1"/>
            </a:solidFill>
            <a:round/>
            <a:headEnd/>
            <a:tailEnd/>
          </a:ln>
          <a:effectLst>
            <a:glow rad="127000">
              <a:schemeClr val="accent3"/>
            </a:glow>
          </a:effectLst>
          <a:scene3d>
            <a:camera prst="orthographicFront"/>
            <a:lightRig rig="threePt" dir="t"/>
          </a:scene3d>
          <a:sp3d>
            <a:bevelB/>
          </a:sp3d>
        </p:spPr>
        <p:txBody>
          <a:bodyPr lIns="72007" tIns="72007" rIns="72007" bIns="72007" anchor="ctr"/>
          <a:lstStyle/>
          <a:p>
            <a:pPr algn="ctr" eaLnBrk="0" hangingPunct="0">
              <a:defRPr/>
            </a:pPr>
            <a:r>
              <a:rPr lang="en-US" altLang="en-US" sz="1400" dirty="0">
                <a:solidFill>
                  <a:srgbClr val="000000"/>
                </a:solidFill>
                <a:ea typeface="MS PGothic" pitchFamily="34" charset="-128"/>
              </a:rPr>
              <a:t>Economic Impact </a:t>
            </a:r>
          </a:p>
        </p:txBody>
      </p:sp>
      <p:sp>
        <p:nvSpPr>
          <p:cNvPr id="3" name="AutoShape 25"/>
          <p:cNvSpPr>
            <a:spLocks noChangeArrowheads="1"/>
          </p:cNvSpPr>
          <p:nvPr/>
        </p:nvSpPr>
        <p:spPr bwMode="auto">
          <a:xfrm>
            <a:off x="6513131" y="2752725"/>
            <a:ext cx="1476375" cy="533400"/>
          </a:xfrm>
          <a:prstGeom prst="roundRect">
            <a:avLst>
              <a:gd name="adj" fmla="val 16667"/>
            </a:avLst>
          </a:prstGeom>
          <a:solidFill>
            <a:schemeClr val="accent2"/>
          </a:solidFill>
          <a:ln w="9525">
            <a:solidFill>
              <a:schemeClr val="bg1"/>
            </a:solidFill>
            <a:round/>
            <a:headEnd/>
            <a:tailEnd/>
          </a:ln>
          <a:effectLst>
            <a:glow rad="127000">
              <a:schemeClr val="accent3"/>
            </a:glow>
          </a:effectLst>
          <a:scene3d>
            <a:camera prst="orthographicFront"/>
            <a:lightRig rig="threePt" dir="t"/>
          </a:scene3d>
          <a:sp3d>
            <a:bevelB/>
          </a:sp3d>
        </p:spPr>
        <p:txBody>
          <a:bodyPr lIns="72007" tIns="72007" rIns="72007" bIns="72007" anchor="ctr"/>
          <a:lstStyle/>
          <a:p>
            <a:pPr algn="ctr" eaLnBrk="0" hangingPunct="0">
              <a:defRPr/>
            </a:pPr>
            <a:r>
              <a:rPr lang="en-US" altLang="en-US" sz="1400" dirty="0">
                <a:solidFill>
                  <a:srgbClr val="000000"/>
                </a:solidFill>
                <a:ea typeface="MS PGothic" pitchFamily="34" charset="-128"/>
              </a:rPr>
              <a:t>Customer Savings</a:t>
            </a:r>
          </a:p>
        </p:txBody>
      </p:sp>
      <p:sp>
        <p:nvSpPr>
          <p:cNvPr id="56333" name="AutoShape 29"/>
          <p:cNvSpPr>
            <a:spLocks noChangeArrowheads="1"/>
          </p:cNvSpPr>
          <p:nvPr/>
        </p:nvSpPr>
        <p:spPr bwMode="auto">
          <a:xfrm>
            <a:off x="6544499" y="5474593"/>
            <a:ext cx="1468437" cy="487362"/>
          </a:xfrm>
          <a:prstGeom prst="roundRect">
            <a:avLst>
              <a:gd name="adj" fmla="val 16667"/>
            </a:avLst>
          </a:prstGeom>
          <a:solidFill>
            <a:schemeClr val="accent2"/>
          </a:solidFill>
          <a:ln w="9525">
            <a:solidFill>
              <a:schemeClr val="bg1"/>
            </a:solidFill>
            <a:round/>
            <a:headEnd/>
            <a:tailEnd/>
          </a:ln>
          <a:effectLst>
            <a:glow rad="127000">
              <a:schemeClr val="accent3"/>
            </a:glow>
          </a:effectLst>
          <a:scene3d>
            <a:camera prst="orthographicFront"/>
            <a:lightRig rig="threePt" dir="t"/>
          </a:scene3d>
          <a:sp3d>
            <a:bevelB/>
          </a:sp3d>
        </p:spPr>
        <p:txBody>
          <a:bodyPr lIns="72007" tIns="72007" rIns="72007" bIns="72007" anchor="ctr"/>
          <a:lstStyle/>
          <a:p>
            <a:pPr algn="ctr" eaLnBrk="0" hangingPunct="0">
              <a:defRPr/>
            </a:pPr>
            <a:r>
              <a:rPr lang="en-US" altLang="en-US" sz="1400" dirty="0">
                <a:solidFill>
                  <a:srgbClr val="000000"/>
                </a:solidFill>
                <a:ea typeface="MS PGothic" pitchFamily="34" charset="-128"/>
              </a:rPr>
              <a:t>Environmental Benefits</a:t>
            </a:r>
          </a:p>
        </p:txBody>
      </p:sp>
      <p:pic>
        <p:nvPicPr>
          <p:cNvPr id="57369" name="Picture 14"/>
          <p:cNvPicPr preferRelativeResize="0">
            <a:picLocks noChangeArrowheads="1"/>
          </p:cNvPicPr>
          <p:nvPr/>
        </p:nvPicPr>
        <p:blipFill>
          <a:blip r:embed="rId6">
            <a:extLst>
              <a:ext uri="{28A0092B-C50C-407E-A947-70E740481C1C}">
                <a14:useLocalDpi xmlns:a14="http://schemas.microsoft.com/office/drawing/2010/main" val="0"/>
              </a:ext>
            </a:extLst>
          </a:blip>
          <a:srcRect l="35690"/>
          <a:stretch>
            <a:fillRect/>
          </a:stretch>
        </p:blipFill>
        <p:spPr bwMode="auto">
          <a:xfrm>
            <a:off x="6450013" y="3646488"/>
            <a:ext cx="161925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7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2075" y="955675"/>
            <a:ext cx="1619250" cy="162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71" name="Picture 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19513" y="955675"/>
            <a:ext cx="1619250"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itle 4"/>
          <p:cNvSpPr>
            <a:spLocks noGrp="1"/>
          </p:cNvSpPr>
          <p:nvPr>
            <p:ph type="title"/>
          </p:nvPr>
        </p:nvSpPr>
        <p:spPr/>
        <p:txBody>
          <a:bodyPr/>
          <a:lstStyle/>
          <a:p>
            <a:r>
              <a:rPr lang="en-US" sz="1800" dirty="0"/>
              <a:t>Connecticut Gas Growth: The Benefits of Natural Gas</a:t>
            </a:r>
          </a:p>
        </p:txBody>
      </p:sp>
    </p:spTree>
    <p:extLst>
      <p:ext uri="{BB962C8B-B14F-4D97-AF65-F5344CB8AC3E}">
        <p14:creationId xmlns:p14="http://schemas.microsoft.com/office/powerpoint/2010/main" val="314110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1800" dirty="0"/>
              <a:t>Connecticut Gas Growth: The Comprehensive Energy Strategy</a:t>
            </a:r>
          </a:p>
        </p:txBody>
      </p:sp>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890625" y="1149840"/>
            <a:ext cx="2860605" cy="4546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1993" y="985034"/>
            <a:ext cx="5688632" cy="2092881"/>
          </a:xfrm>
          <a:prstGeom prst="rect">
            <a:avLst/>
          </a:prstGeom>
          <a:noFill/>
        </p:spPr>
        <p:txBody>
          <a:bodyPr wrap="square" rtlCol="0">
            <a:spAutoFit/>
          </a:bodyPr>
          <a:lstStyle/>
          <a:p>
            <a:r>
              <a:rPr lang="en-US" sz="2300" b="1" dirty="0"/>
              <a:t>CES Overview </a:t>
            </a:r>
          </a:p>
          <a:p>
            <a:pPr marL="342900" indent="-342900" eaLnBrk="1" fontAlgn="auto" hangingPunct="1">
              <a:spcAft>
                <a:spcPts val="0"/>
              </a:spcAft>
              <a:buFont typeface="Arial" panose="020B0604020202020204" pitchFamily="34" charset="0"/>
              <a:buChar char="•"/>
              <a:defRPr/>
            </a:pPr>
            <a:r>
              <a:rPr lang="en-US" sz="2000" dirty="0">
                <a:solidFill>
                  <a:srgbClr val="5C881A"/>
                </a:solidFill>
                <a:ea typeface="Geneva" charset="0"/>
              </a:rPr>
              <a:t>2013 Legislative mandate Public Act 11-80</a:t>
            </a:r>
          </a:p>
          <a:p>
            <a:pPr marL="342900" indent="-342900" eaLnBrk="1" fontAlgn="auto" hangingPunct="1">
              <a:spcAft>
                <a:spcPts val="0"/>
              </a:spcAft>
              <a:buFont typeface="Arial" panose="020B0604020202020204" pitchFamily="34" charset="0"/>
              <a:buChar char="•"/>
              <a:defRPr/>
            </a:pPr>
            <a:r>
              <a:rPr lang="en-US" sz="2000" dirty="0">
                <a:solidFill>
                  <a:srgbClr val="5C881A"/>
                </a:solidFill>
                <a:ea typeface="Geneva" charset="0"/>
              </a:rPr>
              <a:t>From transportation to renewables</a:t>
            </a:r>
          </a:p>
          <a:p>
            <a:pPr marL="342900" indent="-342900" eaLnBrk="1" fontAlgn="auto" hangingPunct="1">
              <a:spcAft>
                <a:spcPts val="0"/>
              </a:spcAft>
              <a:buFont typeface="Arial" panose="020B0604020202020204" pitchFamily="34" charset="0"/>
              <a:buChar char="•"/>
              <a:defRPr/>
            </a:pPr>
            <a:r>
              <a:rPr lang="en-US" sz="2000" dirty="0">
                <a:solidFill>
                  <a:srgbClr val="5C881A"/>
                </a:solidFill>
                <a:ea typeface="Geneva" charset="0"/>
              </a:rPr>
              <a:t>Cleaner, cheaper, more reliable energy for CT</a:t>
            </a:r>
          </a:p>
          <a:p>
            <a:pPr marL="342900" indent="-342900" eaLnBrk="1" fontAlgn="auto" hangingPunct="1">
              <a:spcAft>
                <a:spcPts val="0"/>
              </a:spcAft>
              <a:buFont typeface="Arial" panose="020B0604020202020204" pitchFamily="34" charset="0"/>
              <a:buChar char="•"/>
              <a:defRPr/>
            </a:pPr>
            <a:r>
              <a:rPr lang="en-US" sz="2000" dirty="0">
                <a:solidFill>
                  <a:srgbClr val="5C881A"/>
                </a:solidFill>
                <a:ea typeface="Geneva" charset="0"/>
              </a:rPr>
              <a:t>Major component is Natural Gas expansion</a:t>
            </a:r>
          </a:p>
          <a:p>
            <a:endParaRPr lang="en-US" dirty="0"/>
          </a:p>
        </p:txBody>
      </p:sp>
      <p:sp>
        <p:nvSpPr>
          <p:cNvPr id="11" name="TextBox 10"/>
          <p:cNvSpPr txBox="1"/>
          <p:nvPr/>
        </p:nvSpPr>
        <p:spPr>
          <a:xfrm>
            <a:off x="201993" y="3074403"/>
            <a:ext cx="5616624" cy="1985159"/>
          </a:xfrm>
          <a:prstGeom prst="rect">
            <a:avLst/>
          </a:prstGeom>
          <a:noFill/>
        </p:spPr>
        <p:txBody>
          <a:bodyPr wrap="square" rtlCol="0">
            <a:spAutoFit/>
          </a:bodyPr>
          <a:lstStyle/>
          <a:p>
            <a:r>
              <a:rPr lang="en-US" sz="2300" b="1" dirty="0"/>
              <a:t>CES Gas Tools </a:t>
            </a:r>
          </a:p>
          <a:p>
            <a:pPr marL="342900" indent="-342900">
              <a:buFont typeface="Arial" panose="020B0604020202020204" pitchFamily="34" charset="0"/>
              <a:buChar char="•"/>
            </a:pPr>
            <a:r>
              <a:rPr lang="en-US" sz="2000" dirty="0">
                <a:solidFill>
                  <a:srgbClr val="5C881A"/>
                </a:solidFill>
                <a:ea typeface="Geneva" charset="0"/>
              </a:rPr>
              <a:t>Changes to the Hurdle Rate Model </a:t>
            </a:r>
          </a:p>
          <a:p>
            <a:pPr marL="342900" indent="-342900">
              <a:buFont typeface="Arial" panose="020B0604020202020204" pitchFamily="34" charset="0"/>
              <a:buChar char="•"/>
            </a:pPr>
            <a:r>
              <a:rPr lang="en-US" sz="2000" dirty="0">
                <a:solidFill>
                  <a:srgbClr val="5C881A"/>
                </a:solidFill>
                <a:ea typeface="Geneva" charset="0"/>
              </a:rPr>
              <a:t>System Expansion Rates</a:t>
            </a:r>
          </a:p>
          <a:p>
            <a:pPr marL="342900" indent="-342900">
              <a:buFont typeface="Arial" panose="020B0604020202020204" pitchFamily="34" charset="0"/>
              <a:buChar char="•"/>
            </a:pPr>
            <a:r>
              <a:rPr lang="en-US" sz="2000" dirty="0">
                <a:solidFill>
                  <a:srgbClr val="5C881A"/>
                </a:solidFill>
                <a:ea typeface="Geneva" charset="0"/>
              </a:rPr>
              <a:t>Portfolio Projects</a:t>
            </a:r>
          </a:p>
          <a:p>
            <a:pPr marL="342900" indent="-342900">
              <a:buFont typeface="Arial" panose="020B0604020202020204" pitchFamily="34" charset="0"/>
              <a:buChar char="•"/>
            </a:pPr>
            <a:r>
              <a:rPr lang="en-US" sz="2000" dirty="0">
                <a:solidFill>
                  <a:srgbClr val="5C881A"/>
                </a:solidFill>
                <a:ea typeface="Geneva" charset="0"/>
              </a:rPr>
              <a:t>Use of Non-Firm Margin (NFM)</a:t>
            </a:r>
          </a:p>
          <a:p>
            <a:pPr marL="457200" indent="-457200">
              <a:buFont typeface="Arial" panose="020B0604020202020204" pitchFamily="34" charset="0"/>
              <a:buChar char="•"/>
            </a:pPr>
            <a:endParaRPr lang="en-US" sz="2000" dirty="0"/>
          </a:p>
        </p:txBody>
      </p:sp>
      <p:sp>
        <p:nvSpPr>
          <p:cNvPr id="9" name="Text Placeholder 2"/>
          <p:cNvSpPr>
            <a:spLocks noGrp="1"/>
          </p:cNvSpPr>
          <p:nvPr>
            <p:ph type="body" sz="quarter" idx="12"/>
          </p:nvPr>
        </p:nvSpPr>
        <p:spPr bwMode="auto">
          <a:xfrm>
            <a:off x="4373563" y="6383338"/>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119777008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4"/>
          <p:cNvSpPr txBox="1">
            <a:spLocks/>
          </p:cNvSpPr>
          <p:nvPr/>
        </p:nvSpPr>
        <p:spPr>
          <a:xfrm>
            <a:off x="228850" y="149127"/>
            <a:ext cx="8242755" cy="576197"/>
          </a:xfrm>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Sales Strategy</a:t>
            </a:r>
          </a:p>
        </p:txBody>
      </p:sp>
      <p:sp>
        <p:nvSpPr>
          <p:cNvPr id="13" name="Rectangle 3"/>
          <p:cNvSpPr txBox="1">
            <a:spLocks noChangeArrowheads="1"/>
          </p:cNvSpPr>
          <p:nvPr/>
        </p:nvSpPr>
        <p:spPr bwMode="auto">
          <a:xfrm>
            <a:off x="-13040" y="1121373"/>
            <a:ext cx="5976664" cy="463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23850" indent="-323850" defTabSz="431800" eaLnBrk="0" hangingPunct="0">
              <a:defRPr sz="2700">
                <a:solidFill>
                  <a:srgbClr val="447D1B"/>
                </a:solidFill>
                <a:latin typeface="Arial" charset="0"/>
                <a:cs typeface="Arial" charset="0"/>
              </a:defRPr>
            </a:lvl1pPr>
            <a:lvl2pPr marL="701675" indent="-269875" defTabSz="431800" eaLnBrk="0" hangingPunct="0">
              <a:defRPr sz="2700">
                <a:solidFill>
                  <a:srgbClr val="447D1B"/>
                </a:solidFill>
                <a:latin typeface="Arial" charset="0"/>
                <a:cs typeface="Arial" charset="0"/>
              </a:defRPr>
            </a:lvl2pPr>
            <a:lvl3pPr marL="1081088" indent="-215900" defTabSz="431800" eaLnBrk="0" hangingPunct="0">
              <a:defRPr sz="2700">
                <a:solidFill>
                  <a:srgbClr val="447D1B"/>
                </a:solidFill>
                <a:latin typeface="Arial" charset="0"/>
                <a:cs typeface="Arial" charset="0"/>
              </a:defRPr>
            </a:lvl3pPr>
            <a:lvl4pPr marL="625475" indent="-339725" defTabSz="431800" eaLnBrk="0" hangingPunct="0">
              <a:defRPr sz="2700">
                <a:solidFill>
                  <a:srgbClr val="447D1B"/>
                </a:solidFill>
                <a:latin typeface="Arial" charset="0"/>
                <a:cs typeface="Arial" charset="0"/>
              </a:defRPr>
            </a:lvl4pPr>
            <a:lvl5pPr marL="1082675" indent="-339725" defTabSz="431800" eaLnBrk="0" hangingPunct="0">
              <a:defRPr sz="2700">
                <a:solidFill>
                  <a:srgbClr val="447D1B"/>
                </a:solidFill>
                <a:latin typeface="Arial" charset="0"/>
                <a:cs typeface="Arial" charset="0"/>
              </a:defRPr>
            </a:lvl5pPr>
            <a:lvl6pPr marL="1539875" indent="-339725" defTabSz="431800" eaLnBrk="0" fontAlgn="base" hangingPunct="0">
              <a:spcBef>
                <a:spcPct val="0"/>
              </a:spcBef>
              <a:spcAft>
                <a:spcPct val="0"/>
              </a:spcAft>
              <a:defRPr sz="2700">
                <a:solidFill>
                  <a:srgbClr val="447D1B"/>
                </a:solidFill>
                <a:latin typeface="Arial" charset="0"/>
                <a:cs typeface="Arial" charset="0"/>
              </a:defRPr>
            </a:lvl6pPr>
            <a:lvl7pPr marL="1997075" indent="-339725" defTabSz="431800" eaLnBrk="0" fontAlgn="base" hangingPunct="0">
              <a:spcBef>
                <a:spcPct val="0"/>
              </a:spcBef>
              <a:spcAft>
                <a:spcPct val="0"/>
              </a:spcAft>
              <a:defRPr sz="2700">
                <a:solidFill>
                  <a:srgbClr val="447D1B"/>
                </a:solidFill>
                <a:latin typeface="Arial" charset="0"/>
                <a:cs typeface="Arial" charset="0"/>
              </a:defRPr>
            </a:lvl7pPr>
            <a:lvl8pPr marL="2454275" indent="-339725" defTabSz="431800" eaLnBrk="0" fontAlgn="base" hangingPunct="0">
              <a:spcBef>
                <a:spcPct val="0"/>
              </a:spcBef>
              <a:spcAft>
                <a:spcPct val="0"/>
              </a:spcAft>
              <a:defRPr sz="2700">
                <a:solidFill>
                  <a:srgbClr val="447D1B"/>
                </a:solidFill>
                <a:latin typeface="Arial" charset="0"/>
                <a:cs typeface="Arial" charset="0"/>
              </a:defRPr>
            </a:lvl8pPr>
            <a:lvl9pPr marL="2911475" indent="-339725" defTabSz="431800" eaLnBrk="0" fontAlgn="base" hangingPunct="0">
              <a:spcBef>
                <a:spcPct val="0"/>
              </a:spcBef>
              <a:spcAft>
                <a:spcPct val="0"/>
              </a:spcAft>
              <a:defRPr sz="2700">
                <a:solidFill>
                  <a:srgbClr val="447D1B"/>
                </a:solidFill>
                <a:latin typeface="Arial" charset="0"/>
                <a:cs typeface="Arial" charset="0"/>
              </a:defRPr>
            </a:lvl9pPr>
          </a:lstStyle>
          <a:p>
            <a:pPr marL="628650" lvl="3" indent="-342900" eaLnBrk="1" hangingPunct="1">
              <a:lnSpc>
                <a:spcPct val="90000"/>
              </a:lnSpc>
              <a:buClr>
                <a:srgbClr val="5C881A"/>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Pro-active sales team</a:t>
            </a:r>
          </a:p>
          <a:p>
            <a:pPr marL="628650" lvl="3" indent="-342900" eaLnBrk="1" hangingPunct="1">
              <a:lnSpc>
                <a:spcPct val="90000"/>
              </a:lnSpc>
              <a:buClr>
                <a:srgbClr val="5C881A"/>
              </a:buClr>
              <a:buFont typeface="Arial" panose="020B0604020202020204" pitchFamily="34" charset="0"/>
              <a:buChar char="•"/>
              <a:defRPr/>
            </a:pPr>
            <a:r>
              <a:rPr lang="en-US" altLang="en-US" sz="2000" dirty="0">
                <a:cs typeface="Arial" panose="020B0604020202020204" pitchFamily="34" charset="0"/>
              </a:rPr>
              <a:t>B2B direct sales</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Door to door campaigns</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Dedicated NEP teams</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Competitive targeted sales blitz’s</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Consultative sales, NGV, DG, Micro-grid etc.</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Town Hall meetings</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Association meetings</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Targeted incentives </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Contractor Network</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Layer Incentives – manufacturer, rebate, CLM</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Leveraging financing partners &amp; state program (i.e. CPACE)</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Robust CRM Tool – Salesforce.com</a:t>
            </a:r>
          </a:p>
          <a:p>
            <a:pPr marL="628650" lvl="3" indent="-342900" eaLnBrk="1" hangingPunct="1">
              <a:lnSpc>
                <a:spcPct val="90000"/>
              </a:lnSpc>
              <a:buClr>
                <a:srgbClr val="5C881A"/>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628650" lvl="3" indent="-342900" eaLnBrk="1" hangingPunct="1">
              <a:lnSpc>
                <a:spcPct val="90000"/>
              </a:lnSpc>
              <a:buClr>
                <a:srgbClr val="5C881A"/>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628650" lvl="3" indent="-342900" eaLnBrk="1" hangingPunct="1">
              <a:lnSpc>
                <a:spcPct val="90000"/>
              </a:lnSpc>
              <a:buClr>
                <a:srgbClr val="5C881A"/>
              </a:buClr>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285750" lvl="3" indent="0" eaLnBrk="1" hangingPunct="1">
              <a:lnSpc>
                <a:spcPct val="90000"/>
              </a:lnSpc>
              <a:buClr>
                <a:srgbClr val="5C881A"/>
              </a:buClr>
              <a:defRPr/>
            </a:pPr>
            <a:endParaRPr lang="en-US" altLang="en-US" sz="2000" dirty="0">
              <a:cs typeface="Arial" panose="020B0604020202020204" pitchFamily="34" charset="0"/>
            </a:endParaRPr>
          </a:p>
          <a:p>
            <a:pPr marL="285750" lvl="3" indent="0" eaLnBrk="1" hangingPunct="1">
              <a:lnSpc>
                <a:spcPct val="90000"/>
              </a:lnSpc>
              <a:buClr>
                <a:schemeClr val="tx1"/>
              </a:buClr>
              <a:defRPr/>
            </a:pPr>
            <a:endParaRPr lang="en-US" altLang="en-US" sz="1800" dirty="0">
              <a:latin typeface="Arial" panose="020B0604020202020204" pitchFamily="34" charset="0"/>
              <a:cs typeface="Arial" panose="020B0604020202020204" pitchFamily="34" charset="0"/>
            </a:endParaRPr>
          </a:p>
          <a:p>
            <a:pPr marL="285750" lvl="3" indent="0" eaLnBrk="1" hangingPunct="1">
              <a:lnSpc>
                <a:spcPct val="90000"/>
              </a:lnSpc>
              <a:buClr>
                <a:schemeClr val="tx1"/>
              </a:buClr>
              <a:defRPr/>
            </a:pPr>
            <a:endParaRPr lang="en-US" altLang="en-US" sz="1800" dirty="0">
              <a:latin typeface="Arial" panose="020B0604020202020204" pitchFamily="34" charset="0"/>
              <a:cs typeface="Arial" panose="020B0604020202020204" pitchFamily="34" charset="0"/>
            </a:endParaRPr>
          </a:p>
          <a:p>
            <a:pPr marL="571500" lvl="3" indent="-285750" eaLnBrk="1" hangingPunct="1">
              <a:lnSpc>
                <a:spcPct val="90000"/>
              </a:lnSpc>
              <a:buClr>
                <a:schemeClr val="tx1"/>
              </a:buClr>
              <a:buFont typeface="Arial" panose="020B0604020202020204" pitchFamily="34" charset="0"/>
              <a:buChar char="–"/>
              <a:defRPr/>
            </a:pPr>
            <a:endParaRPr lang="en-US" altLang="en-US" sz="1800" dirty="0">
              <a:latin typeface="Arial" panose="020B0604020202020204" pitchFamily="34" charset="0"/>
              <a:cs typeface="Arial" panose="020B0604020202020204" pitchFamily="34" charset="0"/>
            </a:endParaRPr>
          </a:p>
          <a:p>
            <a:pPr marL="571500" lvl="3" indent="-285750" eaLnBrk="1" hangingPunct="1">
              <a:lnSpc>
                <a:spcPct val="90000"/>
              </a:lnSpc>
              <a:buClr>
                <a:schemeClr val="tx1"/>
              </a:buClr>
              <a:buFont typeface="Arial" panose="020B0604020202020204" pitchFamily="34" charset="0"/>
              <a:buChar char="–"/>
              <a:defRPr/>
            </a:pPr>
            <a:endParaRPr lang="en-US" altLang="en-US" sz="1800" dirty="0">
              <a:latin typeface="Arial" panose="020B0604020202020204" pitchFamily="34" charset="0"/>
              <a:cs typeface="Arial" panose="020B0604020202020204" pitchFamily="34" charset="0"/>
            </a:endParaRPr>
          </a:p>
          <a:p>
            <a:pPr marL="571500" lvl="3" indent="-285750" eaLnBrk="1" hangingPunct="1">
              <a:lnSpc>
                <a:spcPct val="90000"/>
              </a:lnSpc>
              <a:buClr>
                <a:schemeClr val="tx1"/>
              </a:buClr>
              <a:buFont typeface="Arial" panose="020B0604020202020204" pitchFamily="34" charset="0"/>
              <a:buChar char="–"/>
              <a:defRPr/>
            </a:pPr>
            <a:endParaRPr lang="en-US" altLang="en-US" sz="1800" dirty="0">
              <a:latin typeface="Arial" panose="020B0604020202020204" pitchFamily="34" charset="0"/>
              <a:cs typeface="Arial" panose="020B0604020202020204" pitchFamily="34" charset="0"/>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r>
              <a:rPr lang="en-US" altLang="en-US" sz="2400" dirty="0">
                <a:solidFill>
                  <a:schemeClr val="tx1"/>
                </a:solidFill>
                <a:latin typeface="Calibri" pitchFamily="34" charset="0"/>
                <a:ea typeface="ＭＳ Ｐゴシック" pitchFamily="34" charset="-128"/>
              </a:rPr>
              <a:t>	</a:t>
            </a:r>
          </a:p>
        </p:txBody>
      </p:sp>
      <p:sp>
        <p:nvSpPr>
          <p:cNvPr id="10" name="TextBox 9"/>
          <p:cNvSpPr txBox="1"/>
          <p:nvPr/>
        </p:nvSpPr>
        <p:spPr>
          <a:xfrm>
            <a:off x="426099" y="837506"/>
            <a:ext cx="5226815" cy="411209"/>
          </a:xfrm>
          <a:prstGeom prst="rect">
            <a:avLst/>
          </a:prstGeom>
          <a:noFill/>
        </p:spPr>
        <p:txBody>
          <a:bodyPr wrap="square" lIns="102431" tIns="51216" rIns="102431" bIns="51216" rtlCol="0">
            <a:spAutoFit/>
          </a:bodyPr>
          <a:lstStyle/>
          <a:p>
            <a:r>
              <a:rPr lang="en-US" sz="2000" b="1" dirty="0">
                <a:solidFill>
                  <a:srgbClr val="5C881A"/>
                </a:solidFill>
                <a:cs typeface="Arial" panose="020B0604020202020204" pitchFamily="34" charset="0"/>
              </a:rPr>
              <a:t>Education &amp; Outreach</a:t>
            </a:r>
          </a:p>
        </p:txBody>
      </p:sp>
      <p:grpSp>
        <p:nvGrpSpPr>
          <p:cNvPr id="15" name="Group 14"/>
          <p:cNvGrpSpPr/>
          <p:nvPr/>
        </p:nvGrpSpPr>
        <p:grpSpPr>
          <a:xfrm>
            <a:off x="5983001" y="4809812"/>
            <a:ext cx="2943224" cy="673920"/>
            <a:chOff x="0" y="0"/>
            <a:chExt cx="2943224" cy="673920"/>
          </a:xfrm>
        </p:grpSpPr>
        <p:sp>
          <p:nvSpPr>
            <p:cNvPr id="16" name="Rounded Rectangle 15"/>
            <p:cNvSpPr/>
            <p:nvPr/>
          </p:nvSpPr>
          <p:spPr>
            <a:xfrm>
              <a:off x="0" y="0"/>
              <a:ext cx="2943224" cy="673920"/>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7" name="Rounded Rectangle 4"/>
            <p:cNvSpPr/>
            <p:nvPr/>
          </p:nvSpPr>
          <p:spPr>
            <a:xfrm>
              <a:off x="32898" y="32898"/>
              <a:ext cx="2877428"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2000" dirty="0">
                  <a:solidFill>
                    <a:schemeClr val="tx1">
                      <a:lumMod val="50000"/>
                    </a:schemeClr>
                  </a:solidFill>
                  <a:latin typeface="Avenir Medium"/>
                  <a:ea typeface="Geneva" pitchFamily="124" charset="-128"/>
                  <a:cs typeface="Arial" panose="020B0604020202020204" pitchFamily="34" charset="0"/>
                </a:rPr>
                <a:t>Heat Reliably</a:t>
              </a:r>
            </a:p>
          </p:txBody>
        </p:sp>
      </p:grpSp>
      <p:grpSp>
        <p:nvGrpSpPr>
          <p:cNvPr id="19" name="Group 18"/>
          <p:cNvGrpSpPr/>
          <p:nvPr/>
        </p:nvGrpSpPr>
        <p:grpSpPr>
          <a:xfrm>
            <a:off x="6035740" y="2997746"/>
            <a:ext cx="2943224" cy="673920"/>
            <a:chOff x="0" y="783999"/>
            <a:chExt cx="2943224" cy="673920"/>
          </a:xfrm>
        </p:grpSpPr>
        <p:sp>
          <p:nvSpPr>
            <p:cNvPr id="20" name="Rounded Rectangle 19"/>
            <p:cNvSpPr/>
            <p:nvPr/>
          </p:nvSpPr>
          <p:spPr>
            <a:xfrm>
              <a:off x="0" y="783999"/>
              <a:ext cx="2943224" cy="673920"/>
            </a:xfrm>
            <a:prstGeom prst="roundRect">
              <a:avLst/>
            </a:prstGeom>
            <a:solidFill>
              <a:srgbClr val="0F780A">
                <a:alpha val="50000"/>
              </a:srgbClr>
            </a:solidFill>
          </p:spPr>
          <p:style>
            <a:lnRef idx="2">
              <a:schemeClr val="lt1">
                <a:hueOff val="0"/>
                <a:satOff val="0"/>
                <a:lumOff val="0"/>
                <a:alphaOff val="0"/>
              </a:schemeClr>
            </a:lnRef>
            <a:fillRef idx="1">
              <a:scrgbClr r="0" g="0" b="0"/>
            </a:fillRef>
            <a:effectRef idx="0">
              <a:schemeClr val="accent2">
                <a:hueOff val="-3670562"/>
                <a:satOff val="16196"/>
                <a:lumOff val="-2745"/>
                <a:alphaOff val="0"/>
              </a:schemeClr>
            </a:effectRef>
            <a:fontRef idx="minor">
              <a:schemeClr val="lt1"/>
            </a:fontRef>
          </p:style>
        </p:sp>
        <p:sp>
          <p:nvSpPr>
            <p:cNvPr id="21" name="Rounded Rectangle 4"/>
            <p:cNvSpPr/>
            <p:nvPr/>
          </p:nvSpPr>
          <p:spPr>
            <a:xfrm>
              <a:off x="32898" y="816897"/>
              <a:ext cx="2877428"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2000" dirty="0">
                  <a:solidFill>
                    <a:schemeClr val="tx1">
                      <a:lumMod val="50000"/>
                    </a:schemeClr>
                  </a:solidFill>
                  <a:latin typeface="Avenir Medium"/>
                  <a:ea typeface="Geneva" pitchFamily="124" charset="-128"/>
                  <a:cs typeface="Arial" panose="020B0604020202020204" pitchFamily="34" charset="0"/>
                </a:rPr>
                <a:t>Heat Sustainably</a:t>
              </a:r>
            </a:p>
          </p:txBody>
        </p:sp>
      </p:grpSp>
      <p:grpSp>
        <p:nvGrpSpPr>
          <p:cNvPr id="22" name="Group 21"/>
          <p:cNvGrpSpPr/>
          <p:nvPr/>
        </p:nvGrpSpPr>
        <p:grpSpPr>
          <a:xfrm>
            <a:off x="6051179" y="1154271"/>
            <a:ext cx="2943224" cy="673920"/>
            <a:chOff x="-32898" y="1561599"/>
            <a:chExt cx="2943224" cy="673920"/>
          </a:xfrm>
        </p:grpSpPr>
        <p:sp>
          <p:nvSpPr>
            <p:cNvPr id="23" name="Rounded Rectangle 22"/>
            <p:cNvSpPr/>
            <p:nvPr/>
          </p:nvSpPr>
          <p:spPr>
            <a:xfrm>
              <a:off x="-32898" y="1561599"/>
              <a:ext cx="2943224" cy="673920"/>
            </a:xfrm>
            <a:prstGeom prst="roundRect">
              <a:avLst/>
            </a:prstGeom>
            <a:solidFill>
              <a:srgbClr val="00B0F0">
                <a:alpha val="50000"/>
              </a:srgbClr>
            </a:solidFill>
          </p:spPr>
          <p:style>
            <a:lnRef idx="2">
              <a:schemeClr val="lt1">
                <a:hueOff val="0"/>
                <a:satOff val="0"/>
                <a:lumOff val="0"/>
                <a:alphaOff val="0"/>
              </a:schemeClr>
            </a:lnRef>
            <a:fillRef idx="1">
              <a:scrgbClr r="0" g="0" b="0"/>
            </a:fillRef>
            <a:effectRef idx="0">
              <a:schemeClr val="accent2">
                <a:hueOff val="-7341125"/>
                <a:satOff val="32393"/>
                <a:lumOff val="-5490"/>
                <a:alphaOff val="0"/>
              </a:schemeClr>
            </a:effectRef>
            <a:fontRef idx="minor">
              <a:schemeClr val="lt1"/>
            </a:fontRef>
          </p:style>
        </p:sp>
        <p:sp>
          <p:nvSpPr>
            <p:cNvPr id="24" name="Rounded Rectangle 4"/>
            <p:cNvSpPr/>
            <p:nvPr/>
          </p:nvSpPr>
          <p:spPr>
            <a:xfrm>
              <a:off x="-26771" y="1561599"/>
              <a:ext cx="2877428" cy="608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endParaRPr lang="en-US" sz="2000" dirty="0">
                <a:solidFill>
                  <a:schemeClr val="tx1">
                    <a:lumMod val="50000"/>
                  </a:schemeClr>
                </a:solidFill>
                <a:latin typeface="Avenir Medium"/>
                <a:ea typeface="Geneva" pitchFamily="124" charset="-128"/>
                <a:cs typeface="Arial" panose="020B0604020202020204" pitchFamily="34" charset="0"/>
              </a:endParaRPr>
            </a:p>
            <a:p>
              <a:pPr lvl="0" algn="ctr" defTabSz="622300" rtl="0">
                <a:lnSpc>
                  <a:spcPct val="90000"/>
                </a:lnSpc>
                <a:spcBef>
                  <a:spcPct val="0"/>
                </a:spcBef>
                <a:spcAft>
                  <a:spcPct val="35000"/>
                </a:spcAft>
              </a:pPr>
              <a:r>
                <a:rPr lang="en-US" sz="2000" dirty="0">
                  <a:solidFill>
                    <a:schemeClr val="tx1">
                      <a:lumMod val="50000"/>
                    </a:schemeClr>
                  </a:solidFill>
                  <a:latin typeface="Avenir Medium"/>
                  <a:ea typeface="Geneva" pitchFamily="124" charset="-128"/>
                  <a:cs typeface="Arial" panose="020B0604020202020204" pitchFamily="34" charset="0"/>
                </a:rPr>
                <a:t>Heat Economically</a:t>
              </a:r>
            </a:p>
            <a:p>
              <a:pPr lvl="0" algn="ctr" defTabSz="622300" rtl="0">
                <a:lnSpc>
                  <a:spcPct val="90000"/>
                </a:lnSpc>
                <a:spcBef>
                  <a:spcPct val="0"/>
                </a:spcBef>
                <a:spcAft>
                  <a:spcPct val="35000"/>
                </a:spcAft>
              </a:pPr>
              <a:endParaRPr lang="en-US" sz="800" dirty="0">
                <a:solidFill>
                  <a:schemeClr val="tx1">
                    <a:lumMod val="50000"/>
                  </a:schemeClr>
                </a:solidFill>
                <a:latin typeface="Avenir Medium"/>
                <a:ea typeface="Geneva" pitchFamily="124" charset="-128"/>
                <a:cs typeface="Arial" panose="020B0604020202020204" pitchFamily="34" charset="0"/>
              </a:endParaRPr>
            </a:p>
          </p:txBody>
        </p:sp>
      </p:gr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284" y="3859122"/>
            <a:ext cx="1420868" cy="95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Image result for Energize 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7362" y="2129861"/>
            <a:ext cx="1984195" cy="41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2"/>
          <p:cNvSpPr>
            <a:spLocks noGrp="1"/>
          </p:cNvSpPr>
          <p:nvPr>
            <p:ph type="body" sz="quarter" idx="12"/>
          </p:nvPr>
        </p:nvSpPr>
        <p:spPr bwMode="auto">
          <a:xfrm>
            <a:off x="4373563" y="6383338"/>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330026213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255648" y="790707"/>
            <a:ext cx="9481991" cy="446276"/>
          </a:xfrm>
          <a:prstGeom prst="rect">
            <a:avLst/>
          </a:prstGeom>
          <a:noFill/>
        </p:spPr>
        <p:txBody>
          <a:bodyPr wrap="square" rtlCol="0">
            <a:spAutoFit/>
          </a:bodyPr>
          <a:lstStyle/>
          <a:p>
            <a:r>
              <a:rPr lang="en-US" sz="2300" b="1" dirty="0"/>
              <a:t>Direct Mail, Radio, Web, Print Advertising &amp; Animated videos</a:t>
            </a:r>
          </a:p>
        </p:txBody>
      </p:sp>
      <p:pic>
        <p:nvPicPr>
          <p:cNvPr id="9219"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850" y="4149874"/>
            <a:ext cx="2743200"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1329" y="4149874"/>
            <a:ext cx="2743200" cy="1828800"/>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4"/>
          <p:cNvSpPr txBox="1">
            <a:spLocks/>
          </p:cNvSpPr>
          <p:nvPr/>
        </p:nvSpPr>
        <p:spPr>
          <a:xfrm>
            <a:off x="228850" y="149127"/>
            <a:ext cx="8242755" cy="576197"/>
          </a:xfrm>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Marketing Strategy</a:t>
            </a:r>
          </a:p>
        </p:txBody>
      </p:sp>
      <p:sp>
        <p:nvSpPr>
          <p:cNvPr id="13" name="Rectangle 3"/>
          <p:cNvSpPr txBox="1">
            <a:spLocks noChangeArrowheads="1"/>
          </p:cNvSpPr>
          <p:nvPr/>
        </p:nvSpPr>
        <p:spPr bwMode="auto">
          <a:xfrm>
            <a:off x="65521" y="1331849"/>
            <a:ext cx="8712968" cy="29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23850" indent="-323850" defTabSz="431800" eaLnBrk="0" hangingPunct="0">
              <a:defRPr sz="2700">
                <a:solidFill>
                  <a:srgbClr val="447D1B"/>
                </a:solidFill>
                <a:latin typeface="Arial" charset="0"/>
                <a:cs typeface="Arial" charset="0"/>
              </a:defRPr>
            </a:lvl1pPr>
            <a:lvl2pPr marL="701675" indent="-269875" defTabSz="431800" eaLnBrk="0" hangingPunct="0">
              <a:defRPr sz="2700">
                <a:solidFill>
                  <a:srgbClr val="447D1B"/>
                </a:solidFill>
                <a:latin typeface="Arial" charset="0"/>
                <a:cs typeface="Arial" charset="0"/>
              </a:defRPr>
            </a:lvl2pPr>
            <a:lvl3pPr marL="1081088" indent="-215900" defTabSz="431800" eaLnBrk="0" hangingPunct="0">
              <a:defRPr sz="2700">
                <a:solidFill>
                  <a:srgbClr val="447D1B"/>
                </a:solidFill>
                <a:latin typeface="Arial" charset="0"/>
                <a:cs typeface="Arial" charset="0"/>
              </a:defRPr>
            </a:lvl3pPr>
            <a:lvl4pPr marL="625475" indent="-339725" defTabSz="431800" eaLnBrk="0" hangingPunct="0">
              <a:defRPr sz="2700">
                <a:solidFill>
                  <a:srgbClr val="447D1B"/>
                </a:solidFill>
                <a:latin typeface="Arial" charset="0"/>
                <a:cs typeface="Arial" charset="0"/>
              </a:defRPr>
            </a:lvl4pPr>
            <a:lvl5pPr marL="1082675" indent="-339725" defTabSz="431800" eaLnBrk="0" hangingPunct="0">
              <a:defRPr sz="2700">
                <a:solidFill>
                  <a:srgbClr val="447D1B"/>
                </a:solidFill>
                <a:latin typeface="Arial" charset="0"/>
                <a:cs typeface="Arial" charset="0"/>
              </a:defRPr>
            </a:lvl5pPr>
            <a:lvl6pPr marL="1539875" indent="-339725" defTabSz="431800" eaLnBrk="0" fontAlgn="base" hangingPunct="0">
              <a:spcBef>
                <a:spcPct val="0"/>
              </a:spcBef>
              <a:spcAft>
                <a:spcPct val="0"/>
              </a:spcAft>
              <a:defRPr sz="2700">
                <a:solidFill>
                  <a:srgbClr val="447D1B"/>
                </a:solidFill>
                <a:latin typeface="Arial" charset="0"/>
                <a:cs typeface="Arial" charset="0"/>
              </a:defRPr>
            </a:lvl6pPr>
            <a:lvl7pPr marL="1997075" indent="-339725" defTabSz="431800" eaLnBrk="0" fontAlgn="base" hangingPunct="0">
              <a:spcBef>
                <a:spcPct val="0"/>
              </a:spcBef>
              <a:spcAft>
                <a:spcPct val="0"/>
              </a:spcAft>
              <a:defRPr sz="2700">
                <a:solidFill>
                  <a:srgbClr val="447D1B"/>
                </a:solidFill>
                <a:latin typeface="Arial" charset="0"/>
                <a:cs typeface="Arial" charset="0"/>
              </a:defRPr>
            </a:lvl7pPr>
            <a:lvl8pPr marL="2454275" indent="-339725" defTabSz="431800" eaLnBrk="0" fontAlgn="base" hangingPunct="0">
              <a:spcBef>
                <a:spcPct val="0"/>
              </a:spcBef>
              <a:spcAft>
                <a:spcPct val="0"/>
              </a:spcAft>
              <a:defRPr sz="2700">
                <a:solidFill>
                  <a:srgbClr val="447D1B"/>
                </a:solidFill>
                <a:latin typeface="Arial" charset="0"/>
                <a:cs typeface="Arial" charset="0"/>
              </a:defRPr>
            </a:lvl8pPr>
            <a:lvl9pPr marL="2911475" indent="-339725" defTabSz="431800" eaLnBrk="0" fontAlgn="base" hangingPunct="0">
              <a:spcBef>
                <a:spcPct val="0"/>
              </a:spcBef>
              <a:spcAft>
                <a:spcPct val="0"/>
              </a:spcAft>
              <a:defRPr sz="2700">
                <a:solidFill>
                  <a:srgbClr val="447D1B"/>
                </a:solidFill>
                <a:latin typeface="Arial" charset="0"/>
                <a:cs typeface="Arial" charset="0"/>
              </a:defRPr>
            </a:lvl9pPr>
          </a:lstStyle>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Consistent &amp; repetitive campaigns “Heat Smart”</a:t>
            </a:r>
          </a:p>
          <a:p>
            <a:pPr marL="628650" lvl="3" indent="-342900" eaLnBrk="1" hangingPunct="1">
              <a:lnSpc>
                <a:spcPct val="90000"/>
              </a:lnSpc>
              <a:buClr>
                <a:srgbClr val="5C881A"/>
              </a:buClr>
              <a:buFont typeface="Arial" panose="020B0604020202020204" pitchFamily="34" charset="0"/>
              <a:buChar char="•"/>
              <a:defRPr/>
            </a:pPr>
            <a:r>
              <a:rPr lang="en-US" altLang="en-US" sz="2000" dirty="0">
                <a:cs typeface="Arial" panose="020B0604020202020204" pitchFamily="34" charset="0"/>
              </a:rPr>
              <a:t>Theme messaging: Clean, Convenient, Affordable, Reliable etc.</a:t>
            </a:r>
            <a:r>
              <a:rPr lang="en-US" sz="2000" dirty="0">
                <a:latin typeface="Arial" panose="020B0604020202020204" pitchFamily="34" charset="0"/>
                <a:cs typeface="Arial" panose="020B0604020202020204" pitchFamily="34" charset="0"/>
              </a:rPr>
              <a:t> </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Targeted, phased expansion marketing</a:t>
            </a:r>
          </a:p>
          <a:p>
            <a:pPr marL="628650" lvl="3" indent="-342900" eaLnBrk="1" hangingPunct="1">
              <a:lnSpc>
                <a:spcPct val="90000"/>
              </a:lnSpc>
              <a:buClr>
                <a:srgbClr val="5C881A"/>
              </a:buClr>
              <a:buFont typeface="Arial" panose="020B0604020202020204" pitchFamily="34" charset="0"/>
              <a:buChar char="•"/>
              <a:defRPr/>
            </a:pPr>
            <a:r>
              <a:rPr lang="en-US" sz="2000" dirty="0">
                <a:cs typeface="Arial" panose="020B0604020202020204" pitchFamily="34" charset="0"/>
              </a:rPr>
              <a:t>New homeowner &amp; real estate transactions </a:t>
            </a:r>
          </a:p>
          <a:p>
            <a:pPr marL="628650" lvl="3" indent="-342900" eaLnBrk="1" hangingPunct="1">
              <a:lnSpc>
                <a:spcPct val="90000"/>
              </a:lnSpc>
              <a:buClr>
                <a:srgbClr val="5C881A"/>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On &amp; near main prospects</a:t>
            </a:r>
          </a:p>
          <a:p>
            <a:pPr marL="628650" lvl="3" indent="-342900" eaLnBrk="1" hangingPunct="1">
              <a:lnSpc>
                <a:spcPct val="90000"/>
              </a:lnSpc>
              <a:buClr>
                <a:srgbClr val="5C881A"/>
              </a:buClr>
              <a:buFont typeface="Arial" panose="020B0604020202020204" pitchFamily="34" charset="0"/>
              <a:buChar char="•"/>
              <a:defRPr/>
            </a:pPr>
            <a:r>
              <a:rPr lang="en-US" sz="2000" dirty="0">
                <a:cs typeface="Arial" panose="020B0604020202020204" pitchFamily="34" charset="0"/>
              </a:rPr>
              <a:t>Construction &amp; paving notifications</a:t>
            </a:r>
          </a:p>
          <a:p>
            <a:pPr marL="628650" lvl="3" indent="-342900" eaLnBrk="1" hangingPunct="1">
              <a:lnSpc>
                <a:spcPct val="90000"/>
              </a:lnSpc>
              <a:buClr>
                <a:srgbClr val="5C881A"/>
              </a:buClr>
              <a:buFont typeface="Arial" panose="020B0604020202020204" pitchFamily="34" charset="0"/>
              <a:buChar char="•"/>
              <a:defRPr/>
            </a:pPr>
            <a:r>
              <a:rPr lang="en-US" altLang="en-US" sz="2000" dirty="0">
                <a:cs typeface="Arial" panose="020B0604020202020204" pitchFamily="34" charset="0"/>
              </a:rPr>
              <a:t>Low use conversions</a:t>
            </a:r>
          </a:p>
          <a:p>
            <a:pPr marL="628650" lvl="3" indent="-342900" eaLnBrk="1" hangingPunct="1">
              <a:lnSpc>
                <a:spcPct val="90000"/>
              </a:lnSpc>
              <a:buClr>
                <a:srgbClr val="5C881A"/>
              </a:buClr>
              <a:buFont typeface="Arial" panose="020B0604020202020204" pitchFamily="34" charset="0"/>
              <a:buChar char="•"/>
              <a:defRPr/>
            </a:pPr>
            <a:r>
              <a:rPr lang="en-US" altLang="en-US" sz="2000" dirty="0">
                <a:cs typeface="Arial" panose="020B0604020202020204" pitchFamily="34" charset="0"/>
              </a:rPr>
              <a:t>Manufacturer incentives</a:t>
            </a: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endParaRPr lang="en-US" altLang="en-US" sz="2400" dirty="0">
              <a:solidFill>
                <a:schemeClr val="tx1"/>
              </a:solidFill>
              <a:latin typeface="Calibri" pitchFamily="34" charset="0"/>
              <a:ea typeface="ＭＳ Ｐゴシック" pitchFamily="34" charset="-128"/>
            </a:endParaRPr>
          </a:p>
          <a:p>
            <a:pPr marL="742950" lvl="4" indent="0">
              <a:lnSpc>
                <a:spcPct val="90000"/>
              </a:lnSpc>
              <a:spcBef>
                <a:spcPct val="20000"/>
              </a:spcBef>
              <a:buClr>
                <a:schemeClr val="tx1"/>
              </a:buClr>
              <a:defRPr/>
            </a:pPr>
            <a:r>
              <a:rPr lang="en-US" altLang="en-US" sz="2400" dirty="0">
                <a:solidFill>
                  <a:schemeClr val="tx1"/>
                </a:solidFill>
                <a:latin typeface="Calibri" pitchFamily="34" charset="0"/>
                <a:ea typeface="ＭＳ Ｐゴシック" pitchFamily="34" charset="-128"/>
              </a:rPr>
              <a:t>	</a:t>
            </a:r>
          </a:p>
        </p:txBody>
      </p:sp>
      <p:pic>
        <p:nvPicPr>
          <p:cNvPr id="1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978" y="4149874"/>
            <a:ext cx="2743200" cy="18417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a:spLocks noGrp="1"/>
          </p:cNvSpPr>
          <p:nvPr>
            <p:ph type="body" sz="quarter" idx="12"/>
          </p:nvPr>
        </p:nvSpPr>
        <p:spPr bwMode="auto">
          <a:xfrm>
            <a:off x="4356770"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217299512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3881" y="1364100"/>
            <a:ext cx="4103687" cy="3816439"/>
          </a:xfrm>
          <a:prstGeom prst="rect">
            <a:avLst/>
          </a:prstGeom>
          <a:noFill/>
          <a:ln w="25400">
            <a:noFill/>
          </a:ln>
        </p:spPr>
        <p:txBody>
          <a:bodyPr lIns="91449" tIns="45725" rIns="91449" bIns="45725">
            <a:spAutoFit/>
          </a:bodyPr>
          <a:lstStyle/>
          <a:p>
            <a:pPr>
              <a:defRPr/>
            </a:pPr>
            <a:r>
              <a:rPr lang="en-US" sz="2000" b="1" dirty="0"/>
              <a:t>Project:</a:t>
            </a:r>
          </a:p>
          <a:p>
            <a:pPr marL="342900" indent="-342900">
              <a:buFont typeface="Arial" panose="020B0604020202020204" pitchFamily="34" charset="0"/>
              <a:buChar char="•"/>
              <a:defRPr/>
            </a:pPr>
            <a:r>
              <a:rPr lang="en-US" sz="2000" dirty="0"/>
              <a:t>5.5 miles</a:t>
            </a:r>
          </a:p>
          <a:p>
            <a:pPr marL="342900" indent="-342900">
              <a:buFont typeface="Arial" panose="020B0604020202020204" pitchFamily="34" charset="0"/>
              <a:buChar char="•"/>
              <a:defRPr/>
            </a:pPr>
            <a:r>
              <a:rPr lang="en-US" sz="2000" dirty="0"/>
              <a:t>$2.75 million capital spend</a:t>
            </a:r>
          </a:p>
          <a:p>
            <a:pPr>
              <a:defRPr/>
            </a:pPr>
            <a:endParaRPr lang="en-US" sz="1100" b="1" dirty="0"/>
          </a:p>
          <a:p>
            <a:pPr>
              <a:defRPr/>
            </a:pPr>
            <a:r>
              <a:rPr lang="en-US" sz="2000" b="1" dirty="0"/>
              <a:t>Anchor Customers</a:t>
            </a:r>
            <a:r>
              <a:rPr lang="en-US" sz="2000" dirty="0"/>
              <a:t>:</a:t>
            </a:r>
          </a:p>
          <a:p>
            <a:pPr marL="311224" indent="-285779">
              <a:buFont typeface="Arial" pitchFamily="34" charset="0"/>
              <a:buChar char="•"/>
              <a:defRPr/>
            </a:pPr>
            <a:r>
              <a:rPr lang="en-US" sz="2000" dirty="0"/>
              <a:t>The Lee Company</a:t>
            </a:r>
          </a:p>
          <a:p>
            <a:pPr marL="311224" indent="-285779">
              <a:buFont typeface="Arial" pitchFamily="34" charset="0"/>
              <a:buChar char="•"/>
              <a:defRPr/>
            </a:pPr>
            <a:r>
              <a:rPr lang="en-US" sz="2000" dirty="0"/>
              <a:t>Essex Elementary School</a:t>
            </a:r>
          </a:p>
          <a:p>
            <a:pPr marL="311224" indent="-285779">
              <a:buFont typeface="Arial" pitchFamily="34" charset="0"/>
              <a:buChar char="•"/>
              <a:defRPr/>
            </a:pPr>
            <a:r>
              <a:rPr lang="en-US" sz="2000" dirty="0"/>
              <a:t>Essex Meadows</a:t>
            </a:r>
          </a:p>
          <a:p>
            <a:pPr marL="311224" indent="-285779">
              <a:buFont typeface="Arial" pitchFamily="34" charset="0"/>
              <a:buChar char="•"/>
              <a:defRPr/>
            </a:pPr>
            <a:r>
              <a:rPr lang="en-US" sz="2000" dirty="0"/>
              <a:t>Essex Industrial Park</a:t>
            </a:r>
          </a:p>
          <a:p>
            <a:pPr>
              <a:defRPr/>
            </a:pPr>
            <a:endParaRPr lang="en-US" sz="1100" dirty="0"/>
          </a:p>
          <a:p>
            <a:pPr>
              <a:defRPr/>
            </a:pPr>
            <a:r>
              <a:rPr lang="en-US" sz="2000" b="1" dirty="0"/>
              <a:t>Providing Energy Choice:</a:t>
            </a:r>
          </a:p>
          <a:p>
            <a:pPr marL="342900" indent="-342900">
              <a:buFont typeface="Arial" panose="020B0604020202020204" pitchFamily="34" charset="0"/>
              <a:buChar char="•"/>
              <a:defRPr/>
            </a:pPr>
            <a:r>
              <a:rPr lang="en-US" sz="2000" dirty="0"/>
              <a:t>90 commercial businesses </a:t>
            </a:r>
          </a:p>
          <a:p>
            <a:pPr marL="342900" indent="-342900">
              <a:buFont typeface="Arial" panose="020B0604020202020204" pitchFamily="34" charset="0"/>
              <a:buChar char="•"/>
              <a:defRPr/>
            </a:pPr>
            <a:r>
              <a:rPr lang="en-US" sz="2000" dirty="0"/>
              <a:t>140 residential homes</a:t>
            </a:r>
          </a:p>
        </p:txBody>
      </p:sp>
      <p:sp>
        <p:nvSpPr>
          <p:cNvPr id="60421" name="TextBox 4"/>
          <p:cNvSpPr txBox="1">
            <a:spLocks noChangeArrowheads="1"/>
          </p:cNvSpPr>
          <p:nvPr/>
        </p:nvSpPr>
        <p:spPr bwMode="auto">
          <a:xfrm>
            <a:off x="465787" y="822216"/>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300" b="1" dirty="0"/>
              <a:t>Essex       5 miles in 60 days </a:t>
            </a:r>
          </a:p>
        </p:txBody>
      </p:sp>
      <p:sp>
        <p:nvSpPr>
          <p:cNvPr id="2" name="TextBox 1"/>
          <p:cNvSpPr txBox="1"/>
          <p:nvPr/>
        </p:nvSpPr>
        <p:spPr>
          <a:xfrm>
            <a:off x="490538" y="5229225"/>
            <a:ext cx="8234362" cy="831850"/>
          </a:xfrm>
          <a:prstGeom prst="rect">
            <a:avLst/>
          </a:prstGeom>
          <a:noFill/>
        </p:spPr>
        <p:txBody>
          <a:bodyPr>
            <a:spAutoFit/>
          </a:bodyPr>
          <a:lstStyle/>
          <a:p>
            <a:pPr>
              <a:defRPr/>
            </a:pPr>
            <a:r>
              <a:rPr lang="en-US" altLang="en-US" sz="1200" b="1" dirty="0">
                <a:solidFill>
                  <a:schemeClr val="tx2">
                    <a:lumMod val="75000"/>
                  </a:schemeClr>
                </a:solidFill>
                <a:latin typeface="Avenir Medium"/>
              </a:rPr>
              <a:t>Norm Needleman, First Selectman:  </a:t>
            </a:r>
            <a:r>
              <a:rPr lang="en-US" altLang="en-US" sz="1200" i="1" dirty="0">
                <a:solidFill>
                  <a:schemeClr val="tx2">
                    <a:lumMod val="75000"/>
                  </a:schemeClr>
                </a:solidFill>
              </a:rPr>
              <a:t>“</a:t>
            </a:r>
            <a:r>
              <a:rPr lang="en-US" altLang="en-US" sz="1200" i="1" dirty="0">
                <a:solidFill>
                  <a:schemeClr val="tx2">
                    <a:lumMod val="75000"/>
                  </a:schemeClr>
                </a:solidFill>
                <a:latin typeface="Avenir Medium"/>
              </a:rPr>
              <a:t>We believe the expansion of natural gas service into Essex will make the town more competitive, helping us attract new businesses and giving existing businesses greater flexibility in their energy choices.   It will also provide another fuel option for the residents of the area served by the new natural gas main, potentially helping them to lower their energy costs and reduce their impact on the environment</a:t>
            </a:r>
            <a:r>
              <a:rPr lang="en-US" altLang="en-US" sz="1200" dirty="0">
                <a:solidFill>
                  <a:schemeClr val="tx2">
                    <a:lumMod val="75000"/>
                  </a:schemeClr>
                </a:solidFill>
                <a:latin typeface="Avenir Medium"/>
              </a:rPr>
              <a:t>.” </a:t>
            </a:r>
          </a:p>
        </p:txBody>
      </p:sp>
      <p:sp>
        <p:nvSpPr>
          <p:cNvPr id="3" name="Right Arrow 2"/>
          <p:cNvSpPr/>
          <p:nvPr/>
        </p:nvSpPr>
        <p:spPr>
          <a:xfrm>
            <a:off x="1514802" y="926048"/>
            <a:ext cx="287337" cy="254000"/>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0424" name="Picture 6"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724" y="1485578"/>
            <a:ext cx="42640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p:cNvSpPr txBox="1">
            <a:spLocks noGrp="1"/>
          </p:cNvSpPr>
          <p:nvPr>
            <p:ph type="title"/>
          </p:nvPr>
        </p:nvSpPr>
        <p:spPr>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2014 New Franchise for SCG - Essex</a:t>
            </a:r>
          </a:p>
        </p:txBody>
      </p:sp>
      <p:sp>
        <p:nvSpPr>
          <p:cNvPr id="10" name="Text Placeholder 2"/>
          <p:cNvSpPr>
            <a:spLocks noGrp="1"/>
          </p:cNvSpPr>
          <p:nvPr>
            <p:ph type="body" sz="quarter" idx="12"/>
          </p:nvPr>
        </p:nvSpPr>
        <p:spPr bwMode="auto">
          <a:xfrm>
            <a:off x="4373563" y="6383338"/>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246582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525" y="5488579"/>
            <a:ext cx="7993063" cy="1016000"/>
          </a:xfrm>
          <a:prstGeom prst="rect">
            <a:avLst/>
          </a:prstGeom>
          <a:noFill/>
        </p:spPr>
        <p:txBody>
          <a:bodyPr>
            <a:spAutoFit/>
          </a:bodyPr>
          <a:lstStyle/>
          <a:p>
            <a:pPr>
              <a:defRPr/>
            </a:pPr>
            <a:r>
              <a:rPr lang="en-US" sz="1200" b="1" dirty="0">
                <a:solidFill>
                  <a:schemeClr val="tx2">
                    <a:lumMod val="75000"/>
                  </a:schemeClr>
                </a:solidFill>
                <a:latin typeface="Avenir Medium"/>
              </a:rPr>
              <a:t>Dick Smith, First Selectman</a:t>
            </a:r>
            <a:r>
              <a:rPr lang="en-US" sz="1200" i="1" dirty="0">
                <a:solidFill>
                  <a:schemeClr val="tx2">
                    <a:lumMod val="75000"/>
                  </a:schemeClr>
                </a:solidFill>
                <a:latin typeface="Avenir Medium"/>
              </a:rPr>
              <a:t>:  “The benefits to our Town are more far-reaching than the direct savings to customers alone.  Confirming our focus on maintaining and expanding infrastructure, our inventory of utilities has grown, embellishing our reputation as business-friendly.  As the commercial / industrial sector expands, our tax base will strengthen, and our economy will grow.”</a:t>
            </a:r>
          </a:p>
          <a:p>
            <a:pPr>
              <a:defRPr/>
            </a:pPr>
            <a:endParaRPr lang="en-US" sz="1200" dirty="0"/>
          </a:p>
        </p:txBody>
      </p:sp>
      <p:pic>
        <p:nvPicPr>
          <p:cNvPr id="6144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557338"/>
            <a:ext cx="3471862" cy="3714750"/>
          </a:xfrm>
          <a:prstGeom prst="rect">
            <a:avLst/>
          </a:prstGeom>
          <a:noFill/>
          <a:ln w="31750">
            <a:solidFill>
              <a:srgbClr val="5C881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Box 4"/>
          <p:cNvSpPr txBox="1">
            <a:spLocks noChangeArrowheads="1"/>
          </p:cNvSpPr>
          <p:nvPr/>
        </p:nvSpPr>
        <p:spPr bwMode="auto">
          <a:xfrm>
            <a:off x="428626" y="895673"/>
            <a:ext cx="820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dirty="0"/>
              <a:t>SCG makes gas available to the Town of Deep River</a:t>
            </a:r>
          </a:p>
        </p:txBody>
      </p:sp>
      <p:sp>
        <p:nvSpPr>
          <p:cNvPr id="8" name="TextBox 7"/>
          <p:cNvSpPr txBox="1"/>
          <p:nvPr/>
        </p:nvSpPr>
        <p:spPr>
          <a:xfrm>
            <a:off x="488012" y="1468558"/>
            <a:ext cx="4103687" cy="4708992"/>
          </a:xfrm>
          <a:prstGeom prst="rect">
            <a:avLst/>
          </a:prstGeom>
          <a:noFill/>
          <a:ln w="25400">
            <a:noFill/>
          </a:ln>
        </p:spPr>
        <p:txBody>
          <a:bodyPr lIns="91449" tIns="45725" rIns="91449" bIns="45725">
            <a:spAutoFit/>
          </a:bodyPr>
          <a:lstStyle/>
          <a:p>
            <a:pPr>
              <a:defRPr/>
            </a:pPr>
            <a:r>
              <a:rPr lang="en-US" sz="2000" b="1" dirty="0"/>
              <a:t>Project:</a:t>
            </a:r>
          </a:p>
          <a:p>
            <a:pPr marL="342900" indent="-342900">
              <a:buFont typeface="Arial" panose="020B0604020202020204" pitchFamily="34" charset="0"/>
              <a:buChar char="•"/>
              <a:defRPr/>
            </a:pPr>
            <a:r>
              <a:rPr lang="en-US" sz="2000" dirty="0"/>
              <a:t>4 miles of new gas main</a:t>
            </a:r>
          </a:p>
          <a:p>
            <a:pPr marL="342900" indent="-342900">
              <a:buFont typeface="Arial" panose="020B0604020202020204" pitchFamily="34" charset="0"/>
              <a:buChar char="•"/>
              <a:defRPr/>
            </a:pPr>
            <a:r>
              <a:rPr lang="en-US" sz="2000" dirty="0"/>
              <a:t>$3 million capital spend </a:t>
            </a:r>
          </a:p>
          <a:p>
            <a:pPr marL="342900" indent="-342900">
              <a:buFont typeface="Arial" panose="020B0604020202020204" pitchFamily="34" charset="0"/>
              <a:buChar char="•"/>
              <a:defRPr/>
            </a:pPr>
            <a:endParaRPr lang="en-US" sz="2000" b="1" dirty="0"/>
          </a:p>
          <a:p>
            <a:pPr>
              <a:defRPr/>
            </a:pPr>
            <a:r>
              <a:rPr lang="en-US" sz="2000" b="1" dirty="0"/>
              <a:t>Challenge:</a:t>
            </a:r>
          </a:p>
          <a:p>
            <a:pPr marL="342900" indent="-342900">
              <a:buFont typeface="Arial" panose="020B0604020202020204" pitchFamily="34" charset="0"/>
              <a:buChar char="•"/>
              <a:defRPr/>
            </a:pPr>
            <a:r>
              <a:rPr lang="en-US" sz="2000" dirty="0"/>
              <a:t>CIAC - $250,000</a:t>
            </a:r>
          </a:p>
          <a:p>
            <a:pPr>
              <a:defRPr/>
            </a:pPr>
            <a:endParaRPr lang="en-US" sz="2000" b="1" dirty="0"/>
          </a:p>
          <a:p>
            <a:pPr>
              <a:defRPr/>
            </a:pPr>
            <a:r>
              <a:rPr lang="en-US" sz="2000" b="1" dirty="0"/>
              <a:t>Anchor Customers</a:t>
            </a:r>
            <a:r>
              <a:rPr lang="en-US" sz="2000" dirty="0"/>
              <a:t>:</a:t>
            </a:r>
          </a:p>
          <a:p>
            <a:pPr marL="311224" indent="-285779">
              <a:buFont typeface="Arial" pitchFamily="34" charset="0"/>
              <a:buChar char="•"/>
              <a:defRPr/>
            </a:pPr>
            <a:r>
              <a:rPr lang="en-US" sz="2000" dirty="0"/>
              <a:t>Silgan Plastics - manufacturer</a:t>
            </a:r>
          </a:p>
          <a:p>
            <a:pPr marL="311224" indent="-285779">
              <a:buFont typeface="Arial" pitchFamily="34" charset="0"/>
              <a:buChar char="•"/>
              <a:defRPr/>
            </a:pPr>
            <a:r>
              <a:rPr lang="en-US" sz="2000" dirty="0"/>
              <a:t>Deep River Town Hall &amp; Library</a:t>
            </a:r>
          </a:p>
          <a:p>
            <a:pPr marL="311224" indent="-285779">
              <a:buFont typeface="Arial" pitchFamily="34" charset="0"/>
              <a:buChar char="•"/>
              <a:defRPr/>
            </a:pPr>
            <a:r>
              <a:rPr lang="en-US" sz="2000" dirty="0"/>
              <a:t>Deep River Elementary School</a:t>
            </a:r>
          </a:p>
          <a:p>
            <a:pPr marL="311224" indent="-285779">
              <a:buFont typeface="Arial" pitchFamily="34" charset="0"/>
              <a:buChar char="•"/>
              <a:defRPr/>
            </a:pPr>
            <a:r>
              <a:rPr lang="en-US" sz="2000" dirty="0"/>
              <a:t>Kirtland Commons </a:t>
            </a:r>
          </a:p>
          <a:p>
            <a:pPr>
              <a:defRPr/>
            </a:pPr>
            <a:endParaRPr lang="en-US" sz="2000" dirty="0"/>
          </a:p>
          <a:p>
            <a:pPr marL="342900" indent="-342900">
              <a:buFont typeface="Arial" panose="020B0604020202020204" pitchFamily="34" charset="0"/>
              <a:buChar char="•"/>
              <a:defRPr/>
            </a:pPr>
            <a:endParaRPr lang="en-US" sz="2000" dirty="0"/>
          </a:p>
          <a:p>
            <a:pPr>
              <a:defRPr/>
            </a:pPr>
            <a:endParaRPr lang="en-US" sz="2000" dirty="0"/>
          </a:p>
        </p:txBody>
      </p:sp>
      <p:sp>
        <p:nvSpPr>
          <p:cNvPr id="9" name="Title 4"/>
          <p:cNvSpPr txBox="1">
            <a:spLocks noGrp="1"/>
          </p:cNvSpPr>
          <p:nvPr>
            <p:ph type="title"/>
          </p:nvPr>
        </p:nvSpPr>
        <p:spPr>
          <a:xfrm>
            <a:off x="450850" y="115888"/>
            <a:ext cx="8243888" cy="576262"/>
          </a:xfrm>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2015 New Franchise for SCG – Deep River </a:t>
            </a:r>
          </a:p>
        </p:txBody>
      </p:sp>
      <p:sp>
        <p:nvSpPr>
          <p:cNvPr id="10" name="Text Placeholder 2"/>
          <p:cNvSpPr>
            <a:spLocks noGrp="1"/>
          </p:cNvSpPr>
          <p:nvPr>
            <p:ph type="body" sz="quarter" idx="12"/>
          </p:nvPr>
        </p:nvSpPr>
        <p:spPr bwMode="auto">
          <a:xfrm>
            <a:off x="4373563" y="6383338"/>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342123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1"/>
          <p:cNvSpPr>
            <a:spLocks noGrp="1"/>
          </p:cNvSpPr>
          <p:nvPr>
            <p:ph type="body" sz="quarter" idx="10"/>
          </p:nvPr>
        </p:nvSpPr>
        <p:spPr bwMode="auto">
          <a:xfrm>
            <a:off x="468313" y="838200"/>
            <a:ext cx="824388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dirty="0">
                <a:ea typeface="ＭＳ Ｐゴシック" pitchFamily="34" charset="-128"/>
              </a:rPr>
              <a:t>A true partnership between CNG and East Hampton</a:t>
            </a:r>
          </a:p>
        </p:txBody>
      </p:sp>
      <p:sp>
        <p:nvSpPr>
          <p:cNvPr id="6" name="Content Placeholder 1"/>
          <p:cNvSpPr>
            <a:spLocks noGrp="1"/>
          </p:cNvSpPr>
          <p:nvPr>
            <p:ph type="body" sz="quarter" idx="13"/>
          </p:nvPr>
        </p:nvSpPr>
        <p:spPr>
          <a:xfrm>
            <a:off x="396875" y="1341438"/>
            <a:ext cx="8226425" cy="3960812"/>
          </a:xfrm>
        </p:spPr>
        <p:txBody>
          <a:bodyPr>
            <a:normAutofit/>
          </a:bodyPr>
          <a:lstStyle/>
          <a:p>
            <a:pPr marL="0" indent="0">
              <a:buFont typeface="Arial" charset="0"/>
              <a:buNone/>
              <a:defRPr/>
            </a:pPr>
            <a:r>
              <a:rPr lang="en-US" sz="1800" b="1" dirty="0"/>
              <a:t>Company Commitment</a:t>
            </a:r>
          </a:p>
          <a:p>
            <a:pPr>
              <a:buFont typeface="Arial" pitchFamily="34" charset="0"/>
              <a:buChar char="•"/>
              <a:defRPr/>
            </a:pPr>
            <a:r>
              <a:rPr lang="en-US" sz="1800" dirty="0"/>
              <a:t>14 miles of new gas main – first new franchise for CNG</a:t>
            </a:r>
          </a:p>
          <a:p>
            <a:pPr>
              <a:buFont typeface="Arial" pitchFamily="34" charset="0"/>
              <a:buChar char="•"/>
              <a:defRPr/>
            </a:pPr>
            <a:r>
              <a:rPr lang="en-US" sz="1800" dirty="0"/>
              <a:t>$6 million capital spend </a:t>
            </a:r>
          </a:p>
          <a:p>
            <a:pPr>
              <a:buFont typeface="Arial" pitchFamily="34" charset="0"/>
              <a:buChar char="•"/>
              <a:defRPr/>
            </a:pPr>
            <a:r>
              <a:rPr lang="en-US" sz="1800" dirty="0"/>
              <a:t>Providing fuel choice to over 500 residential &amp; commercial prospects</a:t>
            </a:r>
          </a:p>
          <a:p>
            <a:pPr marL="285750" indent="-285750">
              <a:buFont typeface="Arial" pitchFamily="34" charset="0"/>
              <a:buChar char="•"/>
              <a:defRPr/>
            </a:pPr>
            <a:endParaRPr lang="en-US" altLang="en-US" sz="1800" dirty="0"/>
          </a:p>
          <a:p>
            <a:pPr marL="0" indent="0">
              <a:buFont typeface="Arial" charset="0"/>
              <a:buNone/>
              <a:defRPr/>
            </a:pPr>
            <a:r>
              <a:rPr lang="en-US" altLang="en-US" sz="1800" b="1" dirty="0"/>
              <a:t>Municipal Commitment </a:t>
            </a:r>
          </a:p>
          <a:p>
            <a:pPr>
              <a:buFont typeface="Arial" pitchFamily="34" charset="0"/>
              <a:buChar char="•"/>
              <a:defRPr/>
            </a:pPr>
            <a:r>
              <a:rPr lang="en-US" altLang="en-US" sz="1800" dirty="0"/>
              <a:t>Convert all town buildings and all schools to natural gas – 9 buildings</a:t>
            </a:r>
          </a:p>
          <a:p>
            <a:pPr>
              <a:buFont typeface="Arial" pitchFamily="34" charset="0"/>
              <a:buChar char="•"/>
              <a:defRPr/>
            </a:pPr>
            <a:r>
              <a:rPr lang="en-US" altLang="en-US" sz="1800" dirty="0"/>
              <a:t>CIAC of $500,000</a:t>
            </a:r>
          </a:p>
          <a:p>
            <a:pPr>
              <a:buFont typeface="Arial" pitchFamily="34" charset="0"/>
              <a:buChar char="•"/>
              <a:defRPr/>
            </a:pPr>
            <a:r>
              <a:rPr lang="en-US" altLang="en-US" sz="1800" dirty="0"/>
              <a:t>Town responsible for paving and road restoration </a:t>
            </a:r>
          </a:p>
          <a:p>
            <a:pPr>
              <a:buFont typeface="Arial" pitchFamily="34" charset="0"/>
              <a:buChar char="•"/>
              <a:defRPr/>
            </a:pPr>
            <a:r>
              <a:rPr lang="en-US" altLang="en-US" sz="1800" dirty="0"/>
              <a:t>Town to provide all easements and expedited permitting</a:t>
            </a:r>
          </a:p>
          <a:p>
            <a:pPr marL="0" indent="0">
              <a:defRPr/>
            </a:pPr>
            <a:endParaRPr lang="en-US" altLang="en-US" sz="1800" dirty="0"/>
          </a:p>
          <a:p>
            <a:pPr>
              <a:buFont typeface="Wingdings" panose="05000000000000000000" pitchFamily="2" charset="2"/>
              <a:buChar char="§"/>
              <a:defRPr/>
            </a:pPr>
            <a:endParaRPr lang="en-US" sz="2400" dirty="0"/>
          </a:p>
          <a:p>
            <a:pPr>
              <a:buFont typeface="Wingdings" panose="05000000000000000000" pitchFamily="2" charset="2"/>
              <a:buChar char="Ø"/>
              <a:defRPr/>
            </a:pPr>
            <a:endParaRPr lang="en-US" sz="2400" dirty="0"/>
          </a:p>
          <a:p>
            <a:pPr marL="0" indent="0">
              <a:buFont typeface="Arial" charset="0"/>
              <a:buNone/>
              <a:defRPr/>
            </a:pPr>
            <a:endParaRPr lang="en-US" dirty="0"/>
          </a:p>
        </p:txBody>
      </p:sp>
      <p:sp>
        <p:nvSpPr>
          <p:cNvPr id="7" name="Title 4"/>
          <p:cNvSpPr txBox="1">
            <a:spLocks noGrp="1"/>
          </p:cNvSpPr>
          <p:nvPr>
            <p:ph type="title"/>
          </p:nvPr>
        </p:nvSpPr>
        <p:spPr>
          <a:xfrm>
            <a:off x="450850" y="115888"/>
            <a:ext cx="8243888" cy="576262"/>
          </a:xfrm>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2015 New Franchise for CNG – East Hampton</a:t>
            </a:r>
          </a:p>
        </p:txBody>
      </p:sp>
      <p:sp>
        <p:nvSpPr>
          <p:cNvPr id="8" name="Text Placeholder 2"/>
          <p:cNvSpPr>
            <a:spLocks noGrp="1"/>
          </p:cNvSpPr>
          <p:nvPr>
            <p:ph type="body" sz="quarter" idx="12"/>
          </p:nvPr>
        </p:nvSpPr>
        <p:spPr bwMode="auto">
          <a:xfrm>
            <a:off x="4284762"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3836113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9263" y="3490913"/>
            <a:ext cx="3309937"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5" descr="Image result for witch haz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8" y="3795713"/>
            <a:ext cx="1793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9725" y="3852863"/>
            <a:ext cx="18589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4386" y="909514"/>
            <a:ext cx="8208963" cy="2257868"/>
          </a:xfrm>
          <a:prstGeom prst="rect">
            <a:avLst/>
          </a:prstGeom>
        </p:spPr>
        <p:txBody>
          <a:bodyPr lIns="102431" tIns="51216" rIns="102431" bIns="51216">
            <a:spAutoFit/>
          </a:bodyPr>
          <a:lstStyle/>
          <a:p>
            <a:pPr marL="80356">
              <a:defRPr/>
            </a:pPr>
            <a:r>
              <a:rPr lang="en-US" altLang="en-US" sz="2300" b="1" dirty="0">
                <a:solidFill>
                  <a:schemeClr val="tx2"/>
                </a:solidFill>
                <a:cs typeface="Arial" charset="0"/>
              </a:rPr>
              <a:t>Making Business More Competitive</a:t>
            </a:r>
          </a:p>
          <a:p>
            <a:pPr marL="80356" algn="ctr">
              <a:defRPr/>
            </a:pPr>
            <a:endParaRPr lang="en-US" altLang="en-US" sz="800" b="1" dirty="0">
              <a:solidFill>
                <a:schemeClr val="tx2"/>
              </a:solidFill>
              <a:cs typeface="Arial" charset="0"/>
            </a:endParaRPr>
          </a:p>
          <a:p>
            <a:pPr marL="422368" indent="-342900">
              <a:buFont typeface="Arial" panose="020B0604020202020204" pitchFamily="34" charset="0"/>
              <a:buChar char="•"/>
              <a:defRPr/>
            </a:pPr>
            <a:r>
              <a:rPr lang="en-US" altLang="en-US" sz="2000" dirty="0">
                <a:solidFill>
                  <a:schemeClr val="tx2"/>
                </a:solidFill>
                <a:cs typeface="Arial" charset="0"/>
              </a:rPr>
              <a:t>American Distilling - World’s largest supplier of witch hazel</a:t>
            </a:r>
          </a:p>
          <a:p>
            <a:pPr marL="422368" indent="-342900">
              <a:buFont typeface="Arial" panose="020B0604020202020204" pitchFamily="34" charset="0"/>
              <a:buChar char="•"/>
              <a:defRPr/>
            </a:pPr>
            <a:r>
              <a:rPr lang="en-US" altLang="en-US" sz="2000" dirty="0">
                <a:solidFill>
                  <a:schemeClr val="tx2"/>
                </a:solidFill>
                <a:cs typeface="Arial" charset="0"/>
              </a:rPr>
              <a:t>Major employer and tax payer in East Hampton	</a:t>
            </a:r>
          </a:p>
          <a:p>
            <a:pPr marL="422368" indent="-342900">
              <a:buFont typeface="Arial" panose="020B0604020202020204" pitchFamily="34" charset="0"/>
              <a:buChar char="•"/>
              <a:defRPr/>
            </a:pPr>
            <a:r>
              <a:rPr lang="en-US" altLang="en-US" sz="2000" dirty="0">
                <a:solidFill>
                  <a:schemeClr val="tx2"/>
                </a:solidFill>
                <a:cs typeface="Arial" charset="0"/>
              </a:rPr>
              <a:t>Significant industrial heating requirements</a:t>
            </a:r>
          </a:p>
          <a:p>
            <a:pPr marL="422368" indent="-342900">
              <a:buFont typeface="Arial" panose="020B0604020202020204" pitchFamily="34" charset="0"/>
              <a:buChar char="•"/>
              <a:defRPr/>
            </a:pPr>
            <a:r>
              <a:rPr lang="en-US" altLang="en-US" sz="2000" dirty="0">
                <a:solidFill>
                  <a:schemeClr val="tx2"/>
                </a:solidFill>
                <a:cs typeface="Arial" charset="0"/>
              </a:rPr>
              <a:t>Clean burning natural gas supports their eco friendly mantra: </a:t>
            </a:r>
          </a:p>
          <a:p>
            <a:pPr marL="512156" lvl="1" indent="0">
              <a:defRPr/>
            </a:pPr>
            <a:endParaRPr lang="en-US" altLang="en-US" sz="900" dirty="0">
              <a:solidFill>
                <a:schemeClr val="tx2"/>
              </a:solidFill>
              <a:cs typeface="Arial" charset="0"/>
            </a:endParaRPr>
          </a:p>
          <a:p>
            <a:pPr algn="ctr">
              <a:defRPr/>
            </a:pPr>
            <a:r>
              <a:rPr lang="en-US" altLang="en-US" sz="2000" b="1" dirty="0">
                <a:solidFill>
                  <a:schemeClr val="tx2"/>
                </a:solidFill>
                <a:cs typeface="Arial" charset="0"/>
              </a:rPr>
              <a:t>“</a:t>
            </a:r>
            <a:r>
              <a:rPr lang="en-US" sz="2000" b="1" dirty="0">
                <a:solidFill>
                  <a:schemeClr val="tx2"/>
                </a:solidFill>
              </a:rPr>
              <a:t>Lean, Mean and Green from Day One”</a:t>
            </a:r>
            <a:endParaRPr lang="en-US" altLang="en-US" sz="2000" b="1" dirty="0">
              <a:solidFill>
                <a:schemeClr val="tx2"/>
              </a:solidFill>
              <a:cs typeface="Arial" charset="0"/>
            </a:endParaRPr>
          </a:p>
        </p:txBody>
      </p:sp>
      <p:sp>
        <p:nvSpPr>
          <p:cNvPr id="11" name="Title 4"/>
          <p:cNvSpPr txBox="1">
            <a:spLocks/>
          </p:cNvSpPr>
          <p:nvPr/>
        </p:nvSpPr>
        <p:spPr>
          <a:xfrm>
            <a:off x="456924" y="117426"/>
            <a:ext cx="8243888" cy="576262"/>
          </a:xfrm>
          <a:prstGeom prst="rect">
            <a:avLst/>
          </a:prstGeom>
        </p:spPr>
        <p:txBody>
          <a:bodyPr lIns="0" tIns="43268" rIns="86537" bIns="43268" anchor="ctr" anchorCtr="0"/>
          <a:lstStyle>
            <a:lvl1pPr algn="l" defTabSz="432688" rtl="0" eaLnBrk="0" fontAlgn="base" hangingPunct="0">
              <a:lnSpc>
                <a:spcPts val="1893"/>
              </a:lnSpc>
              <a:spcBef>
                <a:spcPct val="0"/>
              </a:spcBef>
              <a:spcAft>
                <a:spcPct val="0"/>
              </a:spcAft>
              <a:defRPr sz="1700" b="1" kern="1200">
                <a:solidFill>
                  <a:srgbClr val="5C881A"/>
                </a:solidFill>
                <a:latin typeface="Arial" pitchFamily="34" charset="0"/>
                <a:ea typeface="ＭＳ Ｐゴシック" charset="-128"/>
                <a:cs typeface="Arial" pitchFamily="34" charset="0"/>
              </a:defRPr>
            </a:lvl1pPr>
            <a:lvl2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2pPr>
            <a:lvl3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3pPr>
            <a:lvl4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4pPr>
            <a:lvl5pPr algn="ctr" defTabSz="432688" rtl="0" eaLnBrk="0" fontAlgn="base" hangingPunct="0">
              <a:spcBef>
                <a:spcPct val="0"/>
              </a:spcBef>
              <a:spcAft>
                <a:spcPct val="0"/>
              </a:spcAft>
              <a:defRPr sz="4100">
                <a:solidFill>
                  <a:schemeClr val="tx1"/>
                </a:solidFill>
                <a:latin typeface="Calibri" charset="0"/>
                <a:ea typeface="ＭＳ Ｐゴシック" charset="-128"/>
                <a:cs typeface="ＭＳ Ｐゴシック" charset="-128"/>
              </a:defRPr>
            </a:lvl5pPr>
            <a:lvl6pPr marL="43268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6pPr>
            <a:lvl7pPr marL="865374"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7pPr>
            <a:lvl8pPr marL="1298062"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8pPr>
            <a:lvl9pPr marL="1730748" algn="ctr" defTabSz="432688" rtl="0" fontAlgn="base">
              <a:spcBef>
                <a:spcPct val="0"/>
              </a:spcBef>
              <a:spcAft>
                <a:spcPct val="0"/>
              </a:spcAft>
              <a:defRPr sz="4100">
                <a:solidFill>
                  <a:schemeClr val="tx1"/>
                </a:solidFill>
                <a:latin typeface="Calibri" charset="0"/>
                <a:ea typeface="ＭＳ Ｐゴシック" charset="-128"/>
                <a:cs typeface="ＭＳ Ｐゴシック" charset="-128"/>
              </a:defRPr>
            </a:lvl9pPr>
          </a:lstStyle>
          <a:p>
            <a:r>
              <a:rPr lang="en-US" sz="1800" dirty="0"/>
              <a:t>Connecticut Gas Expansion:  2015 New Franchise – East Hampton</a:t>
            </a:r>
          </a:p>
        </p:txBody>
      </p:sp>
      <p:sp>
        <p:nvSpPr>
          <p:cNvPr id="10" name="Text Placeholder 2"/>
          <p:cNvSpPr>
            <a:spLocks noGrp="1"/>
          </p:cNvSpPr>
          <p:nvPr>
            <p:ph type="body" sz="quarter" idx="12"/>
          </p:nvPr>
        </p:nvSpPr>
        <p:spPr bwMode="auto">
          <a:xfrm>
            <a:off x="4238625" y="6310114"/>
            <a:ext cx="412115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latin typeface="Arial Black" pitchFamily="34" charset="0"/>
            </a:endParaRPr>
          </a:p>
          <a:p>
            <a:r>
              <a:rPr lang="en-US" altLang="en-US" dirty="0">
                <a:ea typeface="ＭＳ Ｐゴシック" pitchFamily="34" charset="-128"/>
              </a:rPr>
              <a:t>CPES June 14, 2017</a:t>
            </a:r>
          </a:p>
        </p:txBody>
      </p:sp>
    </p:spTree>
    <p:extLst>
      <p:ext uri="{BB962C8B-B14F-4D97-AF65-F5344CB8AC3E}">
        <p14:creationId xmlns:p14="http://schemas.microsoft.com/office/powerpoint/2010/main" val="2550370174"/>
      </p:ext>
    </p:extLst>
  </p:cSld>
  <p:clrMapOvr>
    <a:masterClrMapping/>
  </p:clrMapOvr>
</p:sld>
</file>

<file path=ppt/theme/theme1.xml><?xml version="1.0" encoding="utf-8"?>
<a:theme xmlns:a="http://schemas.openxmlformats.org/drawingml/2006/main" name="PLANTILLA GENERAL IBERDROLA">
  <a:themeElements>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5_Tema de Office 2">
        <a:dk1>
          <a:srgbClr val="094FA4"/>
        </a:dk1>
        <a:lt1>
          <a:srgbClr val="FFFFFF"/>
        </a:lt1>
        <a:dk2>
          <a:srgbClr val="89D1F3"/>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C8175E"/>
        </a:folHlink>
      </a:clrScheme>
      <a:clrMap bg1="lt1" tx1="dk1" bg2="lt2" tx2="dk2" accent1="accent1" accent2="accent2" accent3="accent3" accent4="accent4" accent5="accent5" accent6="accent6" hlink="hlink" folHlink="folHlink"/>
    </a:extraClrScheme>
    <a:extraClrScheme>
      <a:clrScheme name="5_Tema de Office 3">
        <a:dk1>
          <a:srgbClr val="094FA4"/>
        </a:dk1>
        <a:lt1>
          <a:srgbClr val="FFFFFF"/>
        </a:lt1>
        <a:dk2>
          <a:srgbClr val="88D1F2"/>
        </a:dk2>
        <a:lt2>
          <a:srgbClr val="FDBD2C"/>
        </a:lt2>
        <a:accent1>
          <a:srgbClr val="009EE5"/>
        </a:accent1>
        <a:accent2>
          <a:srgbClr val="F6891E"/>
        </a:accent2>
        <a:accent3>
          <a:srgbClr val="FFFFFF"/>
        </a:accent3>
        <a:accent4>
          <a:srgbClr val="06428B"/>
        </a:accent4>
        <a:accent5>
          <a:srgbClr val="AACCF0"/>
        </a:accent5>
        <a:accent6>
          <a:srgbClr val="DF7C1A"/>
        </a:accent6>
        <a:hlink>
          <a:srgbClr val="86C82D"/>
        </a:hlink>
        <a:folHlink>
          <a:srgbClr val="3EB6B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themeOverride>
</file>

<file path=ppt/theme/themeOverride2.xml><?xml version="1.0" encoding="utf-8"?>
<a:themeOverride xmlns:a="http://schemas.openxmlformats.org/drawingml/2006/main">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themeOverride>
</file>

<file path=ppt/theme/themeOverride3.xml><?xml version="1.0" encoding="utf-8"?>
<a:themeOverride xmlns:a="http://schemas.openxmlformats.org/drawingml/2006/main">
  <a:clrScheme name="Iberdrola">
    <a:dk1>
      <a:srgbClr val="707070"/>
    </a:dk1>
    <a:lt1>
      <a:sysClr val="window" lastClr="FFFFFF"/>
    </a:lt1>
    <a:dk2>
      <a:srgbClr val="5C881A"/>
    </a:dk2>
    <a:lt2>
      <a:srgbClr val="A4BA08"/>
    </a:lt2>
    <a:accent1>
      <a:srgbClr val="ADC187"/>
    </a:accent1>
    <a:accent2>
      <a:srgbClr val="D3DB97"/>
    </a:accent2>
    <a:accent3>
      <a:srgbClr val="53672A"/>
    </a:accent3>
    <a:accent4>
      <a:srgbClr val="F0F0F0"/>
    </a:accent4>
    <a:accent5>
      <a:srgbClr val="8BABD5"/>
    </a:accent5>
    <a:accent6>
      <a:srgbClr val="F6B283"/>
    </a:accent6>
    <a:hlink>
      <a:srgbClr val="A4BA08"/>
    </a:hlink>
    <a:folHlink>
      <a:srgbClr val="D3DB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15B1317E1122A49915E0B6FD4B2F462" ma:contentTypeVersion="0" ma:contentTypeDescription="Crear nuevo documento." ma:contentTypeScope="" ma:versionID="84952be6047a910c1ffc6a0b625d2090">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495BD1E-9117-4656-BE3F-7A0E4D41FD08}">
  <ds:schemaRefs>
    <ds:schemaRef ds:uri="http://schemas.microsoft.com/sharepoint/v3/contenttype/forms"/>
  </ds:schemaRefs>
</ds:datastoreItem>
</file>

<file path=customXml/itemProps2.xml><?xml version="1.0" encoding="utf-8"?>
<ds:datastoreItem xmlns:ds="http://schemas.openxmlformats.org/officeDocument/2006/customXml" ds:itemID="{DCBCD1FC-7F77-4797-A304-A2B7D7FAF36A}">
  <ds:schemaRef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64DE41E3-1F36-4814-80EA-075599494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194613</TotalTime>
  <Words>928</Words>
  <Application>Microsoft Office PowerPoint</Application>
  <PresentationFormat>Custom</PresentationFormat>
  <Paragraphs>251</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PGothic</vt:lpstr>
      <vt:lpstr>MS PGothic</vt:lpstr>
      <vt:lpstr>Arial</vt:lpstr>
      <vt:lpstr>Arial Black</vt:lpstr>
      <vt:lpstr>Avenir Medium</vt:lpstr>
      <vt:lpstr>Calibri</vt:lpstr>
      <vt:lpstr>Geneva</vt:lpstr>
      <vt:lpstr>Times New Roman</vt:lpstr>
      <vt:lpstr>Wingdings</vt:lpstr>
      <vt:lpstr>PLANTILLA GENERAL IBERDROLA</vt:lpstr>
      <vt:lpstr>CNG &amp; SCG CPES Natural Gas Infrastructure Project Updates </vt:lpstr>
      <vt:lpstr>Connecticut Gas Growth: The Benefits of Natural Gas</vt:lpstr>
      <vt:lpstr>Connecticut Gas Growth: The Comprehensive Energy Strategy</vt:lpstr>
      <vt:lpstr>PowerPoint Presentation</vt:lpstr>
      <vt:lpstr>PowerPoint Presentation</vt:lpstr>
      <vt:lpstr>Connecticut Gas Expansion:  2014 New Franchise for SCG - Essex</vt:lpstr>
      <vt:lpstr>Connecticut Gas Expansion:  2015 New Franchise for SCG – Deep River </vt:lpstr>
      <vt:lpstr>Connecticut Gas Expansion:  2015 New Franchise for CNG – East Hampton</vt:lpstr>
      <vt:lpstr>PowerPoint Presentation</vt:lpstr>
      <vt:lpstr>Connecticut Gas Expansion:  2015 New Franchise – East Hampton</vt:lpstr>
      <vt:lpstr>Connecticut Gas Expansion: 2014 TO 2016 Results</vt:lpstr>
      <vt:lpstr>PowerPoint Presentation</vt:lpstr>
      <vt:lpstr>PowerPoint Presentation</vt:lpstr>
      <vt:lpstr>PowerPoint Presentation</vt:lpstr>
      <vt:lpstr>Connecticut Gas Expansion: The Results</vt:lpstr>
    </vt:vector>
  </TitlesOfParts>
  <Company>IBERDROLA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U230425</dc:creator>
  <cp:lastModifiedBy>Jennifer</cp:lastModifiedBy>
  <cp:revision>9030</cp:revision>
  <cp:lastPrinted>2017-02-09T17:23:33Z</cp:lastPrinted>
  <dcterms:created xsi:type="dcterms:W3CDTF">2002-06-20T06:09:18Z</dcterms:created>
  <dcterms:modified xsi:type="dcterms:W3CDTF">2017-06-15T21:06:22Z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0x010100C15B1317E1122A49915E0B6FD4B2F462</vt:lpwstr>
  </property>
  <property fmtid="{D5CDD505-2E9C-101B-9397-08002B2CF9AE}" pid="3" name="_NewReviewCycle">
    <vt:lpwstr/>
  </property>
</Properties>
</file>